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7" r:id="rId2"/>
    <p:sldId id="259" r:id="rId3"/>
    <p:sldId id="260" r:id="rId4"/>
    <p:sldId id="261" r:id="rId5"/>
    <p:sldId id="262" r:id="rId6"/>
    <p:sldId id="263" r:id="rId7"/>
    <p:sldId id="264" r:id="rId8"/>
    <p:sldId id="265" r:id="rId9"/>
    <p:sldId id="267"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7" d="100"/>
          <a:sy n="67" d="100"/>
        </p:scale>
        <p:origin x="5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ata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A1245F-F57A-45CF-8AEE-735B0A20E552}" type="doc">
      <dgm:prSet loTypeId="urn:microsoft.com/office/officeart/2018/2/layout/Icon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FFD13B12-F4B0-4783-B5D9-3DB6A25A00E2}">
      <dgm:prSet/>
      <dgm:spPr/>
      <dgm:t>
        <a:bodyPr/>
        <a:lstStyle/>
        <a:p>
          <a:r>
            <a:rPr lang="en-US"/>
            <a:t>Werken met technologie</a:t>
          </a:r>
        </a:p>
      </dgm:t>
    </dgm:pt>
    <dgm:pt modelId="{F6DEE452-2656-45D4-AF58-F49FDCDFF6B6}" type="parTrans" cxnId="{717A660E-5670-4D2A-897D-89F97BAD7E7C}">
      <dgm:prSet/>
      <dgm:spPr/>
      <dgm:t>
        <a:bodyPr/>
        <a:lstStyle/>
        <a:p>
          <a:endParaRPr lang="en-US"/>
        </a:p>
      </dgm:t>
    </dgm:pt>
    <dgm:pt modelId="{BC630FCA-90F5-499D-99A3-2D69A4FA55FB}" type="sibTrans" cxnId="{717A660E-5670-4D2A-897D-89F97BAD7E7C}">
      <dgm:prSet/>
      <dgm:spPr/>
      <dgm:t>
        <a:bodyPr/>
        <a:lstStyle/>
        <a:p>
          <a:endParaRPr lang="en-US"/>
        </a:p>
      </dgm:t>
    </dgm:pt>
    <dgm:pt modelId="{4A7C478A-3DDB-4E39-B060-ABABC1BFD35F}">
      <dgm:prSet/>
      <dgm:spPr/>
      <dgm:t>
        <a:bodyPr/>
        <a:lstStyle/>
        <a:p>
          <a:r>
            <a:rPr lang="en-US"/>
            <a:t>Begeleiding</a:t>
          </a:r>
          <a:r>
            <a:rPr lang="en-US" baseline="0"/>
            <a:t> bij technologie/verdieping ouderen</a:t>
          </a:r>
          <a:endParaRPr lang="en-US"/>
        </a:p>
      </dgm:t>
    </dgm:pt>
    <dgm:pt modelId="{CDDD56CA-AAB0-4F88-9CCB-557BB3FBD98B}" type="parTrans" cxnId="{67A8F5BF-16C1-4233-A2BC-478EF6D8796B}">
      <dgm:prSet/>
      <dgm:spPr/>
      <dgm:t>
        <a:bodyPr/>
        <a:lstStyle/>
        <a:p>
          <a:endParaRPr lang="en-US"/>
        </a:p>
      </dgm:t>
    </dgm:pt>
    <dgm:pt modelId="{BD492792-C58A-4AF9-A05B-E1DEEA833F30}" type="sibTrans" cxnId="{67A8F5BF-16C1-4233-A2BC-478EF6D8796B}">
      <dgm:prSet/>
      <dgm:spPr/>
      <dgm:t>
        <a:bodyPr/>
        <a:lstStyle/>
        <a:p>
          <a:endParaRPr lang="en-US"/>
        </a:p>
      </dgm:t>
    </dgm:pt>
    <dgm:pt modelId="{85A7B8FC-A90A-4AC9-A07D-443018A7376E}" type="pres">
      <dgm:prSet presAssocID="{23A1245F-F57A-45CF-8AEE-735B0A20E552}" presName="root" presStyleCnt="0">
        <dgm:presLayoutVars>
          <dgm:dir/>
          <dgm:resizeHandles val="exact"/>
        </dgm:presLayoutVars>
      </dgm:prSet>
      <dgm:spPr/>
    </dgm:pt>
    <dgm:pt modelId="{2637922F-2434-43D6-9A9A-1C05C5C9A136}" type="pres">
      <dgm:prSet presAssocID="{FFD13B12-F4B0-4783-B5D9-3DB6A25A00E2}" presName="compNode" presStyleCnt="0"/>
      <dgm:spPr/>
    </dgm:pt>
    <dgm:pt modelId="{F43DAF05-76C7-4CED-9830-4A8AEA0F59A6}" type="pres">
      <dgm:prSet presAssocID="{FFD13B12-F4B0-4783-B5D9-3DB6A25A00E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7EB421B8-33F9-4665-9553-AFBFF94AB56B}" type="pres">
      <dgm:prSet presAssocID="{FFD13B12-F4B0-4783-B5D9-3DB6A25A00E2}" presName="spaceRect" presStyleCnt="0"/>
      <dgm:spPr/>
    </dgm:pt>
    <dgm:pt modelId="{D8E636A1-90A6-45C5-A6A0-1E4E93A42E18}" type="pres">
      <dgm:prSet presAssocID="{FFD13B12-F4B0-4783-B5D9-3DB6A25A00E2}" presName="textRect" presStyleLbl="revTx" presStyleIdx="0" presStyleCnt="2">
        <dgm:presLayoutVars>
          <dgm:chMax val="1"/>
          <dgm:chPref val="1"/>
        </dgm:presLayoutVars>
      </dgm:prSet>
      <dgm:spPr/>
    </dgm:pt>
    <dgm:pt modelId="{B429A128-38CC-46C0-A3A9-F3BC58FDB29B}" type="pres">
      <dgm:prSet presAssocID="{BC630FCA-90F5-499D-99A3-2D69A4FA55FB}" presName="sibTrans" presStyleCnt="0"/>
      <dgm:spPr/>
    </dgm:pt>
    <dgm:pt modelId="{20E079FD-B0B2-4509-B0AD-5E003898FB78}" type="pres">
      <dgm:prSet presAssocID="{4A7C478A-3DDB-4E39-B060-ABABC1BFD35F}" presName="compNode" presStyleCnt="0"/>
      <dgm:spPr/>
    </dgm:pt>
    <dgm:pt modelId="{457C1988-4A80-4573-9E33-20D95A12FE3D}" type="pres">
      <dgm:prSet presAssocID="{4A7C478A-3DDB-4E39-B060-ABABC1BFD35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415A4C4E-C58C-4B13-9646-935F43B4ED13}" type="pres">
      <dgm:prSet presAssocID="{4A7C478A-3DDB-4E39-B060-ABABC1BFD35F}" presName="spaceRect" presStyleCnt="0"/>
      <dgm:spPr/>
    </dgm:pt>
    <dgm:pt modelId="{BD915C92-771B-4209-97C7-92D4F30DE16C}" type="pres">
      <dgm:prSet presAssocID="{4A7C478A-3DDB-4E39-B060-ABABC1BFD35F}" presName="textRect" presStyleLbl="revTx" presStyleIdx="1" presStyleCnt="2">
        <dgm:presLayoutVars>
          <dgm:chMax val="1"/>
          <dgm:chPref val="1"/>
        </dgm:presLayoutVars>
      </dgm:prSet>
      <dgm:spPr/>
    </dgm:pt>
  </dgm:ptLst>
  <dgm:cxnLst>
    <dgm:cxn modelId="{717A660E-5670-4D2A-897D-89F97BAD7E7C}" srcId="{23A1245F-F57A-45CF-8AEE-735B0A20E552}" destId="{FFD13B12-F4B0-4783-B5D9-3DB6A25A00E2}" srcOrd="0" destOrd="0" parTransId="{F6DEE452-2656-45D4-AF58-F49FDCDFF6B6}" sibTransId="{BC630FCA-90F5-499D-99A3-2D69A4FA55FB}"/>
    <dgm:cxn modelId="{A2FD7911-667E-40CE-AC49-FE2FD5C1B4B9}" type="presOf" srcId="{4A7C478A-3DDB-4E39-B060-ABABC1BFD35F}" destId="{BD915C92-771B-4209-97C7-92D4F30DE16C}" srcOrd="0" destOrd="0" presId="urn:microsoft.com/office/officeart/2018/2/layout/IconLabelList"/>
    <dgm:cxn modelId="{4BCFE39A-82CC-4203-B553-2AF6D1D3857F}" type="presOf" srcId="{FFD13B12-F4B0-4783-B5D9-3DB6A25A00E2}" destId="{D8E636A1-90A6-45C5-A6A0-1E4E93A42E18}" srcOrd="0" destOrd="0" presId="urn:microsoft.com/office/officeart/2018/2/layout/IconLabelList"/>
    <dgm:cxn modelId="{5CE72AAF-FF69-484A-9061-73776F8AFC49}" type="presOf" srcId="{23A1245F-F57A-45CF-8AEE-735B0A20E552}" destId="{85A7B8FC-A90A-4AC9-A07D-443018A7376E}" srcOrd="0" destOrd="0" presId="urn:microsoft.com/office/officeart/2018/2/layout/IconLabelList"/>
    <dgm:cxn modelId="{67A8F5BF-16C1-4233-A2BC-478EF6D8796B}" srcId="{23A1245F-F57A-45CF-8AEE-735B0A20E552}" destId="{4A7C478A-3DDB-4E39-B060-ABABC1BFD35F}" srcOrd="1" destOrd="0" parTransId="{CDDD56CA-AAB0-4F88-9CCB-557BB3FBD98B}" sibTransId="{BD492792-C58A-4AF9-A05B-E1DEEA833F30}"/>
    <dgm:cxn modelId="{7BF72A42-F95F-4D77-92B8-FDA822ED8174}" type="presParOf" srcId="{85A7B8FC-A90A-4AC9-A07D-443018A7376E}" destId="{2637922F-2434-43D6-9A9A-1C05C5C9A136}" srcOrd="0" destOrd="0" presId="urn:microsoft.com/office/officeart/2018/2/layout/IconLabelList"/>
    <dgm:cxn modelId="{5819F592-6AC7-4E24-A24A-7BD34D7EA42C}" type="presParOf" srcId="{2637922F-2434-43D6-9A9A-1C05C5C9A136}" destId="{F43DAF05-76C7-4CED-9830-4A8AEA0F59A6}" srcOrd="0" destOrd="0" presId="urn:microsoft.com/office/officeart/2018/2/layout/IconLabelList"/>
    <dgm:cxn modelId="{5C610DB8-07EB-4091-8215-C98169214A48}" type="presParOf" srcId="{2637922F-2434-43D6-9A9A-1C05C5C9A136}" destId="{7EB421B8-33F9-4665-9553-AFBFF94AB56B}" srcOrd="1" destOrd="0" presId="urn:microsoft.com/office/officeart/2018/2/layout/IconLabelList"/>
    <dgm:cxn modelId="{0D71D885-61AB-4960-B6BF-FD0389728245}" type="presParOf" srcId="{2637922F-2434-43D6-9A9A-1C05C5C9A136}" destId="{D8E636A1-90A6-45C5-A6A0-1E4E93A42E18}" srcOrd="2" destOrd="0" presId="urn:microsoft.com/office/officeart/2018/2/layout/IconLabelList"/>
    <dgm:cxn modelId="{884E9C30-7A8B-48BD-BE70-3C501D7D9324}" type="presParOf" srcId="{85A7B8FC-A90A-4AC9-A07D-443018A7376E}" destId="{B429A128-38CC-46C0-A3A9-F3BC58FDB29B}" srcOrd="1" destOrd="0" presId="urn:microsoft.com/office/officeart/2018/2/layout/IconLabelList"/>
    <dgm:cxn modelId="{A14A92E8-C4E8-425B-A1AE-1F67560392B1}" type="presParOf" srcId="{85A7B8FC-A90A-4AC9-A07D-443018A7376E}" destId="{20E079FD-B0B2-4509-B0AD-5E003898FB78}" srcOrd="2" destOrd="0" presId="urn:microsoft.com/office/officeart/2018/2/layout/IconLabelList"/>
    <dgm:cxn modelId="{ECEE6386-CA39-406F-8738-BE2971A47F08}" type="presParOf" srcId="{20E079FD-B0B2-4509-B0AD-5E003898FB78}" destId="{457C1988-4A80-4573-9E33-20D95A12FE3D}" srcOrd="0" destOrd="0" presId="urn:microsoft.com/office/officeart/2018/2/layout/IconLabelList"/>
    <dgm:cxn modelId="{549280A9-FF1F-4EE5-89A9-F29E1D26230E}" type="presParOf" srcId="{20E079FD-B0B2-4509-B0AD-5E003898FB78}" destId="{415A4C4E-C58C-4B13-9646-935F43B4ED13}" srcOrd="1" destOrd="0" presId="urn:microsoft.com/office/officeart/2018/2/layout/IconLabelList"/>
    <dgm:cxn modelId="{FAA119D9-2B58-4C5B-BE96-3BC63A8B8663}" type="presParOf" srcId="{20E079FD-B0B2-4509-B0AD-5E003898FB78}" destId="{BD915C92-771B-4209-97C7-92D4F30DE16C}"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02972E-4092-4428-AA1B-9DBA377406DE}"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03134AC-AD6E-4182-9446-C96490533DC3}">
      <dgm:prSet/>
      <dgm:spPr/>
      <dgm:t>
        <a:bodyPr/>
        <a:lstStyle/>
        <a:p>
          <a:r>
            <a:rPr lang="nl-NL" b="0" dirty="0"/>
            <a:t>Functies in organisaties</a:t>
          </a:r>
          <a:endParaRPr lang="en-US" b="0" dirty="0"/>
        </a:p>
      </dgm:t>
    </dgm:pt>
    <dgm:pt modelId="{CCA5FF9A-ECD5-4C17-9BB8-EA524050F69B}" type="parTrans" cxnId="{7901BAA7-57B8-43F4-9A1F-B3A90535AEB6}">
      <dgm:prSet/>
      <dgm:spPr/>
      <dgm:t>
        <a:bodyPr/>
        <a:lstStyle/>
        <a:p>
          <a:endParaRPr lang="en-US"/>
        </a:p>
      </dgm:t>
    </dgm:pt>
    <dgm:pt modelId="{659FBBC5-1EA2-49E6-A7A1-38E455B604D6}" type="sibTrans" cxnId="{7901BAA7-57B8-43F4-9A1F-B3A90535AEB6}">
      <dgm:prSet/>
      <dgm:spPr/>
      <dgm:t>
        <a:bodyPr/>
        <a:lstStyle/>
        <a:p>
          <a:endParaRPr lang="en-US"/>
        </a:p>
      </dgm:t>
    </dgm:pt>
    <dgm:pt modelId="{ABE2B386-BA75-4C98-A582-A4878E2BF1F6}">
      <dgm:prSet/>
      <dgm:spPr/>
      <dgm:t>
        <a:bodyPr/>
        <a:lstStyle/>
        <a:p>
          <a:r>
            <a:rPr lang="nl-NL" b="0" dirty="0"/>
            <a:t>Functieomschrijvingen </a:t>
          </a:r>
          <a:endParaRPr lang="en-US" b="0" dirty="0"/>
        </a:p>
      </dgm:t>
    </dgm:pt>
    <dgm:pt modelId="{68194C46-8B73-4F98-A7A6-C9E1AF3CCEDA}" type="parTrans" cxnId="{2EA2F999-0A21-443C-B93A-F86FCC8DDCB6}">
      <dgm:prSet/>
      <dgm:spPr/>
      <dgm:t>
        <a:bodyPr/>
        <a:lstStyle/>
        <a:p>
          <a:endParaRPr lang="en-US"/>
        </a:p>
      </dgm:t>
    </dgm:pt>
    <dgm:pt modelId="{A3CF993B-3B1B-4FF0-B832-2EDE8633BDEB}" type="sibTrans" cxnId="{2EA2F999-0A21-443C-B93A-F86FCC8DDCB6}">
      <dgm:prSet/>
      <dgm:spPr/>
      <dgm:t>
        <a:bodyPr/>
        <a:lstStyle/>
        <a:p>
          <a:endParaRPr lang="en-US"/>
        </a:p>
      </dgm:t>
    </dgm:pt>
    <dgm:pt modelId="{EF0CD66C-D426-423B-B918-269A34C8E0C4}" type="pres">
      <dgm:prSet presAssocID="{4B02972E-4092-4428-AA1B-9DBA377406DE}" presName="root" presStyleCnt="0">
        <dgm:presLayoutVars>
          <dgm:dir/>
          <dgm:resizeHandles val="exact"/>
        </dgm:presLayoutVars>
      </dgm:prSet>
      <dgm:spPr/>
    </dgm:pt>
    <dgm:pt modelId="{2E80958B-2CFE-4566-B0C6-FF9CDE4A6B02}" type="pres">
      <dgm:prSet presAssocID="{E03134AC-AD6E-4182-9446-C96490533DC3}" presName="compNode" presStyleCnt="0"/>
      <dgm:spPr/>
    </dgm:pt>
    <dgm:pt modelId="{7D1BE7F2-DD20-41EE-A957-977B4797A0FA}" type="pres">
      <dgm:prSet presAssocID="{E03134AC-AD6E-4182-9446-C96490533DC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751CAF8E-4515-43E1-A5AC-D9ABD0F6C632}" type="pres">
      <dgm:prSet presAssocID="{E03134AC-AD6E-4182-9446-C96490533DC3}" presName="spaceRect" presStyleCnt="0"/>
      <dgm:spPr/>
    </dgm:pt>
    <dgm:pt modelId="{E6083F11-4B2E-4D7E-91BF-AB8E78DED813}" type="pres">
      <dgm:prSet presAssocID="{E03134AC-AD6E-4182-9446-C96490533DC3}" presName="textRect" presStyleLbl="revTx" presStyleIdx="0" presStyleCnt="2">
        <dgm:presLayoutVars>
          <dgm:chMax val="1"/>
          <dgm:chPref val="1"/>
        </dgm:presLayoutVars>
      </dgm:prSet>
      <dgm:spPr/>
    </dgm:pt>
    <dgm:pt modelId="{B6E5F076-DB86-4482-8EC0-34CD461B2996}" type="pres">
      <dgm:prSet presAssocID="{659FBBC5-1EA2-49E6-A7A1-38E455B604D6}" presName="sibTrans" presStyleCnt="0"/>
      <dgm:spPr/>
    </dgm:pt>
    <dgm:pt modelId="{51D58BBE-13DA-4F68-B767-56F4980778CB}" type="pres">
      <dgm:prSet presAssocID="{ABE2B386-BA75-4C98-A582-A4878E2BF1F6}" presName="compNode" presStyleCnt="0"/>
      <dgm:spPr/>
    </dgm:pt>
    <dgm:pt modelId="{9A5586BF-6D3A-401D-B13E-58C2127E2654}" type="pres">
      <dgm:prSet presAssocID="{ABE2B386-BA75-4C98-A582-A4878E2BF1F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09700C76-BF46-453D-86D0-17ABAA9B6CC0}" type="pres">
      <dgm:prSet presAssocID="{ABE2B386-BA75-4C98-A582-A4878E2BF1F6}" presName="spaceRect" presStyleCnt="0"/>
      <dgm:spPr/>
    </dgm:pt>
    <dgm:pt modelId="{07609045-A15F-4C0F-ADD2-C404E14BF487}" type="pres">
      <dgm:prSet presAssocID="{ABE2B386-BA75-4C98-A582-A4878E2BF1F6}" presName="textRect" presStyleLbl="revTx" presStyleIdx="1" presStyleCnt="2">
        <dgm:presLayoutVars>
          <dgm:chMax val="1"/>
          <dgm:chPref val="1"/>
        </dgm:presLayoutVars>
      </dgm:prSet>
      <dgm:spPr/>
    </dgm:pt>
  </dgm:ptLst>
  <dgm:cxnLst>
    <dgm:cxn modelId="{8E9A816C-928A-4B9D-87A8-A40052623CF8}" type="presOf" srcId="{E03134AC-AD6E-4182-9446-C96490533DC3}" destId="{E6083F11-4B2E-4D7E-91BF-AB8E78DED813}" srcOrd="0" destOrd="0" presId="urn:microsoft.com/office/officeart/2018/2/layout/IconLabelList"/>
    <dgm:cxn modelId="{98AB268C-03AA-41DE-8CD8-B03FABD1928C}" type="presOf" srcId="{4B02972E-4092-4428-AA1B-9DBA377406DE}" destId="{EF0CD66C-D426-423B-B918-269A34C8E0C4}" srcOrd="0" destOrd="0" presId="urn:microsoft.com/office/officeart/2018/2/layout/IconLabelList"/>
    <dgm:cxn modelId="{2EA2F999-0A21-443C-B93A-F86FCC8DDCB6}" srcId="{4B02972E-4092-4428-AA1B-9DBA377406DE}" destId="{ABE2B386-BA75-4C98-A582-A4878E2BF1F6}" srcOrd="1" destOrd="0" parTransId="{68194C46-8B73-4F98-A7A6-C9E1AF3CCEDA}" sibTransId="{A3CF993B-3B1B-4FF0-B832-2EDE8633BDEB}"/>
    <dgm:cxn modelId="{7901BAA7-57B8-43F4-9A1F-B3A90535AEB6}" srcId="{4B02972E-4092-4428-AA1B-9DBA377406DE}" destId="{E03134AC-AD6E-4182-9446-C96490533DC3}" srcOrd="0" destOrd="0" parTransId="{CCA5FF9A-ECD5-4C17-9BB8-EA524050F69B}" sibTransId="{659FBBC5-1EA2-49E6-A7A1-38E455B604D6}"/>
    <dgm:cxn modelId="{785D20B0-8BB9-4680-ACAD-B323C316F40C}" type="presOf" srcId="{ABE2B386-BA75-4C98-A582-A4878E2BF1F6}" destId="{07609045-A15F-4C0F-ADD2-C404E14BF487}" srcOrd="0" destOrd="0" presId="urn:microsoft.com/office/officeart/2018/2/layout/IconLabelList"/>
    <dgm:cxn modelId="{244E5127-8A7D-4953-8B1B-4C2CB1C47D84}" type="presParOf" srcId="{EF0CD66C-D426-423B-B918-269A34C8E0C4}" destId="{2E80958B-2CFE-4566-B0C6-FF9CDE4A6B02}" srcOrd="0" destOrd="0" presId="urn:microsoft.com/office/officeart/2018/2/layout/IconLabelList"/>
    <dgm:cxn modelId="{42507A5B-19D8-4B11-8604-D6AB5363A206}" type="presParOf" srcId="{2E80958B-2CFE-4566-B0C6-FF9CDE4A6B02}" destId="{7D1BE7F2-DD20-41EE-A957-977B4797A0FA}" srcOrd="0" destOrd="0" presId="urn:microsoft.com/office/officeart/2018/2/layout/IconLabelList"/>
    <dgm:cxn modelId="{DAA832E2-2F05-47C3-893F-2E74A8A910FF}" type="presParOf" srcId="{2E80958B-2CFE-4566-B0C6-FF9CDE4A6B02}" destId="{751CAF8E-4515-43E1-A5AC-D9ABD0F6C632}" srcOrd="1" destOrd="0" presId="urn:microsoft.com/office/officeart/2018/2/layout/IconLabelList"/>
    <dgm:cxn modelId="{934649F2-95D6-4DC7-9490-84D3CF8060C0}" type="presParOf" srcId="{2E80958B-2CFE-4566-B0C6-FF9CDE4A6B02}" destId="{E6083F11-4B2E-4D7E-91BF-AB8E78DED813}" srcOrd="2" destOrd="0" presId="urn:microsoft.com/office/officeart/2018/2/layout/IconLabelList"/>
    <dgm:cxn modelId="{5BAD676D-EE25-4955-A7B6-50A79B2E4363}" type="presParOf" srcId="{EF0CD66C-D426-423B-B918-269A34C8E0C4}" destId="{B6E5F076-DB86-4482-8EC0-34CD461B2996}" srcOrd="1" destOrd="0" presId="urn:microsoft.com/office/officeart/2018/2/layout/IconLabelList"/>
    <dgm:cxn modelId="{3AA4AE2E-6763-4D93-A278-6F36E8A6D359}" type="presParOf" srcId="{EF0CD66C-D426-423B-B918-269A34C8E0C4}" destId="{51D58BBE-13DA-4F68-B767-56F4980778CB}" srcOrd="2" destOrd="0" presId="urn:microsoft.com/office/officeart/2018/2/layout/IconLabelList"/>
    <dgm:cxn modelId="{7BD353D9-4F48-4E29-BEBD-BEEF5983A0AB}" type="presParOf" srcId="{51D58BBE-13DA-4F68-B767-56F4980778CB}" destId="{9A5586BF-6D3A-401D-B13E-58C2127E2654}" srcOrd="0" destOrd="0" presId="urn:microsoft.com/office/officeart/2018/2/layout/IconLabelList"/>
    <dgm:cxn modelId="{E5538AB6-0C59-4828-868D-3378DF60CA77}" type="presParOf" srcId="{51D58BBE-13DA-4F68-B767-56F4980778CB}" destId="{09700C76-BF46-453D-86D0-17ABAA9B6CC0}" srcOrd="1" destOrd="0" presId="urn:microsoft.com/office/officeart/2018/2/layout/IconLabelList"/>
    <dgm:cxn modelId="{A42342D2-7E2F-403B-A6E1-1528C8EB8385}" type="presParOf" srcId="{51D58BBE-13DA-4F68-B767-56F4980778CB}" destId="{07609045-A15F-4C0F-ADD2-C404E14BF487}"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46FA4D-7FCF-49FC-BF86-50FCF456C328}"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741E545-F535-4A78-A4DB-FE4C269C56A6}">
      <dgm:prSet/>
      <dgm:spPr/>
      <dgm:t>
        <a:bodyPr/>
        <a:lstStyle/>
        <a:p>
          <a:pPr>
            <a:defRPr cap="all"/>
          </a:pPr>
          <a:r>
            <a:rPr lang="nl-NL"/>
            <a:t>Taken</a:t>
          </a:r>
          <a:endParaRPr lang="en-US"/>
        </a:p>
      </dgm:t>
    </dgm:pt>
    <dgm:pt modelId="{6D2383BC-38A4-4B0C-B9FB-2E9E5245CD81}" type="parTrans" cxnId="{5A91247A-D98A-42BA-9060-C5C9BA5C2680}">
      <dgm:prSet/>
      <dgm:spPr/>
      <dgm:t>
        <a:bodyPr/>
        <a:lstStyle/>
        <a:p>
          <a:endParaRPr lang="en-US"/>
        </a:p>
      </dgm:t>
    </dgm:pt>
    <dgm:pt modelId="{6696D30D-572A-4345-ACFD-585A5A9830FB}" type="sibTrans" cxnId="{5A91247A-D98A-42BA-9060-C5C9BA5C2680}">
      <dgm:prSet/>
      <dgm:spPr/>
      <dgm:t>
        <a:bodyPr/>
        <a:lstStyle/>
        <a:p>
          <a:endParaRPr lang="en-US"/>
        </a:p>
      </dgm:t>
    </dgm:pt>
    <dgm:pt modelId="{CE92F90A-B1BF-4069-AA42-3BE03139A39C}">
      <dgm:prSet/>
      <dgm:spPr/>
      <dgm:t>
        <a:bodyPr/>
        <a:lstStyle/>
        <a:p>
          <a:pPr>
            <a:defRPr cap="all"/>
          </a:pPr>
          <a:r>
            <a:rPr lang="nl-NL"/>
            <a:t>Verantwoordelijkheden</a:t>
          </a:r>
          <a:endParaRPr lang="en-US"/>
        </a:p>
      </dgm:t>
    </dgm:pt>
    <dgm:pt modelId="{F578AAB8-FA7B-4C93-991D-62E17FA51ED9}" type="parTrans" cxnId="{3A1F840C-C11D-4685-A442-83E6D370C4D3}">
      <dgm:prSet/>
      <dgm:spPr/>
      <dgm:t>
        <a:bodyPr/>
        <a:lstStyle/>
        <a:p>
          <a:endParaRPr lang="en-US"/>
        </a:p>
      </dgm:t>
    </dgm:pt>
    <dgm:pt modelId="{C7BDD326-1637-4E6A-A01A-A0D1DB1B8E43}" type="sibTrans" cxnId="{3A1F840C-C11D-4685-A442-83E6D370C4D3}">
      <dgm:prSet/>
      <dgm:spPr/>
      <dgm:t>
        <a:bodyPr/>
        <a:lstStyle/>
        <a:p>
          <a:endParaRPr lang="en-US"/>
        </a:p>
      </dgm:t>
    </dgm:pt>
    <dgm:pt modelId="{4795BBC5-8C0D-4129-B38B-317F08958704}">
      <dgm:prSet/>
      <dgm:spPr/>
      <dgm:t>
        <a:bodyPr/>
        <a:lstStyle/>
        <a:p>
          <a:pPr>
            <a:defRPr cap="all"/>
          </a:pPr>
          <a:r>
            <a:rPr lang="nl-NL"/>
            <a:t>Bevoegdheden</a:t>
          </a:r>
          <a:endParaRPr lang="en-US"/>
        </a:p>
      </dgm:t>
    </dgm:pt>
    <dgm:pt modelId="{91F4667F-E5BC-444F-A997-60B1101288E9}" type="parTrans" cxnId="{A736744B-5A7F-4D01-8206-BB28A1944720}">
      <dgm:prSet/>
      <dgm:spPr/>
      <dgm:t>
        <a:bodyPr/>
        <a:lstStyle/>
        <a:p>
          <a:endParaRPr lang="en-US"/>
        </a:p>
      </dgm:t>
    </dgm:pt>
    <dgm:pt modelId="{9EB6A305-EED4-4DBA-B0BF-FC861A8879F7}" type="sibTrans" cxnId="{A736744B-5A7F-4D01-8206-BB28A1944720}">
      <dgm:prSet/>
      <dgm:spPr/>
      <dgm:t>
        <a:bodyPr/>
        <a:lstStyle/>
        <a:p>
          <a:endParaRPr lang="en-US"/>
        </a:p>
      </dgm:t>
    </dgm:pt>
    <dgm:pt modelId="{BF776B9D-E230-45A4-8E7E-0EB980F49ED8}" type="pres">
      <dgm:prSet presAssocID="{D846FA4D-7FCF-49FC-BF86-50FCF456C328}" presName="root" presStyleCnt="0">
        <dgm:presLayoutVars>
          <dgm:dir/>
          <dgm:resizeHandles val="exact"/>
        </dgm:presLayoutVars>
      </dgm:prSet>
      <dgm:spPr/>
    </dgm:pt>
    <dgm:pt modelId="{0039C56D-A23B-4F85-8776-C6C1D05B8861}" type="pres">
      <dgm:prSet presAssocID="{8741E545-F535-4A78-A4DB-FE4C269C56A6}" presName="compNode" presStyleCnt="0"/>
      <dgm:spPr/>
    </dgm:pt>
    <dgm:pt modelId="{2439FED1-FE2F-4E8E-984C-93E4CAE1D6DA}" type="pres">
      <dgm:prSet presAssocID="{8741E545-F535-4A78-A4DB-FE4C269C56A6}" presName="iconBgRect" presStyleLbl="bgShp" presStyleIdx="0" presStyleCnt="3"/>
      <dgm:spPr>
        <a:prstGeom prst="round2DiagRect">
          <a:avLst>
            <a:gd name="adj1" fmla="val 29727"/>
            <a:gd name="adj2" fmla="val 0"/>
          </a:avLst>
        </a:prstGeom>
      </dgm:spPr>
    </dgm:pt>
    <dgm:pt modelId="{902B37D0-26B7-4CC7-B5FC-433F7FA60EEE}" type="pres">
      <dgm:prSet presAssocID="{8741E545-F535-4A78-A4DB-FE4C269C56A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6C58804D-72A6-4934-A554-8640040D44D0}" type="pres">
      <dgm:prSet presAssocID="{8741E545-F535-4A78-A4DB-FE4C269C56A6}" presName="spaceRect" presStyleCnt="0"/>
      <dgm:spPr/>
    </dgm:pt>
    <dgm:pt modelId="{594F6A41-DCB4-4B87-83A7-9D38F05A42FB}" type="pres">
      <dgm:prSet presAssocID="{8741E545-F535-4A78-A4DB-FE4C269C56A6}" presName="textRect" presStyleLbl="revTx" presStyleIdx="0" presStyleCnt="3">
        <dgm:presLayoutVars>
          <dgm:chMax val="1"/>
          <dgm:chPref val="1"/>
        </dgm:presLayoutVars>
      </dgm:prSet>
      <dgm:spPr/>
    </dgm:pt>
    <dgm:pt modelId="{3193AC4C-2AA5-429D-81A1-6B60B54590AD}" type="pres">
      <dgm:prSet presAssocID="{6696D30D-572A-4345-ACFD-585A5A9830FB}" presName="sibTrans" presStyleCnt="0"/>
      <dgm:spPr/>
    </dgm:pt>
    <dgm:pt modelId="{290324B6-EF28-4698-908F-ED6BEA8812F6}" type="pres">
      <dgm:prSet presAssocID="{CE92F90A-B1BF-4069-AA42-3BE03139A39C}" presName="compNode" presStyleCnt="0"/>
      <dgm:spPr/>
    </dgm:pt>
    <dgm:pt modelId="{6ED17B77-E3D7-44F7-9940-B68CA28AC07E}" type="pres">
      <dgm:prSet presAssocID="{CE92F90A-B1BF-4069-AA42-3BE03139A39C}" presName="iconBgRect" presStyleLbl="bgShp" presStyleIdx="1" presStyleCnt="3"/>
      <dgm:spPr>
        <a:prstGeom prst="round2DiagRect">
          <a:avLst>
            <a:gd name="adj1" fmla="val 29727"/>
            <a:gd name="adj2" fmla="val 0"/>
          </a:avLst>
        </a:prstGeom>
      </dgm:spPr>
    </dgm:pt>
    <dgm:pt modelId="{ED3EFD83-AE95-4B50-A6E3-D113A7A11ABD}" type="pres">
      <dgm:prSet presAssocID="{CE92F90A-B1BF-4069-AA42-3BE03139A39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9DFB353C-800C-432F-A3F5-BFD415E0A331}" type="pres">
      <dgm:prSet presAssocID="{CE92F90A-B1BF-4069-AA42-3BE03139A39C}" presName="spaceRect" presStyleCnt="0"/>
      <dgm:spPr/>
    </dgm:pt>
    <dgm:pt modelId="{5D515126-84C0-4F68-9F4B-3C6595988A83}" type="pres">
      <dgm:prSet presAssocID="{CE92F90A-B1BF-4069-AA42-3BE03139A39C}" presName="textRect" presStyleLbl="revTx" presStyleIdx="1" presStyleCnt="3">
        <dgm:presLayoutVars>
          <dgm:chMax val="1"/>
          <dgm:chPref val="1"/>
        </dgm:presLayoutVars>
      </dgm:prSet>
      <dgm:spPr/>
    </dgm:pt>
    <dgm:pt modelId="{75DE21CA-0A21-4261-A220-3DF16FDEFAFA}" type="pres">
      <dgm:prSet presAssocID="{C7BDD326-1637-4E6A-A01A-A0D1DB1B8E43}" presName="sibTrans" presStyleCnt="0"/>
      <dgm:spPr/>
    </dgm:pt>
    <dgm:pt modelId="{9665662A-40BE-4FB4-B3DE-D05776FDF9F8}" type="pres">
      <dgm:prSet presAssocID="{4795BBC5-8C0D-4129-B38B-317F08958704}" presName="compNode" presStyleCnt="0"/>
      <dgm:spPr/>
    </dgm:pt>
    <dgm:pt modelId="{BC57E5CF-693D-4481-BACF-F11D5EBBB4DD}" type="pres">
      <dgm:prSet presAssocID="{4795BBC5-8C0D-4129-B38B-317F08958704}" presName="iconBgRect" presStyleLbl="bgShp" presStyleIdx="2" presStyleCnt="3"/>
      <dgm:spPr>
        <a:prstGeom prst="round2DiagRect">
          <a:avLst>
            <a:gd name="adj1" fmla="val 29727"/>
            <a:gd name="adj2" fmla="val 0"/>
          </a:avLst>
        </a:prstGeom>
      </dgm:spPr>
    </dgm:pt>
    <dgm:pt modelId="{4ED0A358-7215-4B42-8CE7-4DC5B3811FEF}" type="pres">
      <dgm:prSet presAssocID="{4795BBC5-8C0D-4129-B38B-317F0895870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ales of Justice"/>
        </a:ext>
      </dgm:extLst>
    </dgm:pt>
    <dgm:pt modelId="{56BBE833-EB46-4C52-8B23-B9612AACA8A8}" type="pres">
      <dgm:prSet presAssocID="{4795BBC5-8C0D-4129-B38B-317F08958704}" presName="spaceRect" presStyleCnt="0"/>
      <dgm:spPr/>
    </dgm:pt>
    <dgm:pt modelId="{FDC2C70C-5AF4-4415-96FD-A4039F3F230A}" type="pres">
      <dgm:prSet presAssocID="{4795BBC5-8C0D-4129-B38B-317F08958704}" presName="textRect" presStyleLbl="revTx" presStyleIdx="2" presStyleCnt="3">
        <dgm:presLayoutVars>
          <dgm:chMax val="1"/>
          <dgm:chPref val="1"/>
        </dgm:presLayoutVars>
      </dgm:prSet>
      <dgm:spPr/>
    </dgm:pt>
  </dgm:ptLst>
  <dgm:cxnLst>
    <dgm:cxn modelId="{3A1F840C-C11D-4685-A442-83E6D370C4D3}" srcId="{D846FA4D-7FCF-49FC-BF86-50FCF456C328}" destId="{CE92F90A-B1BF-4069-AA42-3BE03139A39C}" srcOrd="1" destOrd="0" parTransId="{F578AAB8-FA7B-4C93-991D-62E17FA51ED9}" sibTransId="{C7BDD326-1637-4E6A-A01A-A0D1DB1B8E43}"/>
    <dgm:cxn modelId="{B520263B-EE2D-4B1E-A976-80EE356F825E}" type="presOf" srcId="{D846FA4D-7FCF-49FC-BF86-50FCF456C328}" destId="{BF776B9D-E230-45A4-8E7E-0EB980F49ED8}" srcOrd="0" destOrd="0" presId="urn:microsoft.com/office/officeart/2018/5/layout/IconLeafLabelList"/>
    <dgm:cxn modelId="{A736744B-5A7F-4D01-8206-BB28A1944720}" srcId="{D846FA4D-7FCF-49FC-BF86-50FCF456C328}" destId="{4795BBC5-8C0D-4129-B38B-317F08958704}" srcOrd="2" destOrd="0" parTransId="{91F4667F-E5BC-444F-A997-60B1101288E9}" sibTransId="{9EB6A305-EED4-4DBA-B0BF-FC861A8879F7}"/>
    <dgm:cxn modelId="{F7D94550-5DE6-4EF6-8CF0-219797FBF348}" type="presOf" srcId="{4795BBC5-8C0D-4129-B38B-317F08958704}" destId="{FDC2C70C-5AF4-4415-96FD-A4039F3F230A}" srcOrd="0" destOrd="0" presId="urn:microsoft.com/office/officeart/2018/5/layout/IconLeafLabelList"/>
    <dgm:cxn modelId="{5A91247A-D98A-42BA-9060-C5C9BA5C2680}" srcId="{D846FA4D-7FCF-49FC-BF86-50FCF456C328}" destId="{8741E545-F535-4A78-A4DB-FE4C269C56A6}" srcOrd="0" destOrd="0" parTransId="{6D2383BC-38A4-4B0C-B9FB-2E9E5245CD81}" sibTransId="{6696D30D-572A-4345-ACFD-585A5A9830FB}"/>
    <dgm:cxn modelId="{386A4ED4-71CD-4B36-BE58-33DDFDDF27C3}" type="presOf" srcId="{8741E545-F535-4A78-A4DB-FE4C269C56A6}" destId="{594F6A41-DCB4-4B87-83A7-9D38F05A42FB}" srcOrd="0" destOrd="0" presId="urn:microsoft.com/office/officeart/2018/5/layout/IconLeafLabelList"/>
    <dgm:cxn modelId="{6FF1E5D7-EA06-4BB0-93C0-5567E7F1F037}" type="presOf" srcId="{CE92F90A-B1BF-4069-AA42-3BE03139A39C}" destId="{5D515126-84C0-4F68-9F4B-3C6595988A83}" srcOrd="0" destOrd="0" presId="urn:microsoft.com/office/officeart/2018/5/layout/IconLeafLabelList"/>
    <dgm:cxn modelId="{227EF4A9-09FD-4268-AB55-FCA56AA0402A}" type="presParOf" srcId="{BF776B9D-E230-45A4-8E7E-0EB980F49ED8}" destId="{0039C56D-A23B-4F85-8776-C6C1D05B8861}" srcOrd="0" destOrd="0" presId="urn:microsoft.com/office/officeart/2018/5/layout/IconLeafLabelList"/>
    <dgm:cxn modelId="{FECB6F3B-9E48-4CD4-B266-073C28787D23}" type="presParOf" srcId="{0039C56D-A23B-4F85-8776-C6C1D05B8861}" destId="{2439FED1-FE2F-4E8E-984C-93E4CAE1D6DA}" srcOrd="0" destOrd="0" presId="urn:microsoft.com/office/officeart/2018/5/layout/IconLeafLabelList"/>
    <dgm:cxn modelId="{04DFD1D8-A908-410B-BBF9-6B47301EBF0F}" type="presParOf" srcId="{0039C56D-A23B-4F85-8776-C6C1D05B8861}" destId="{902B37D0-26B7-4CC7-B5FC-433F7FA60EEE}" srcOrd="1" destOrd="0" presId="urn:microsoft.com/office/officeart/2018/5/layout/IconLeafLabelList"/>
    <dgm:cxn modelId="{461EAA23-5A83-4C3F-B311-7E74DF785495}" type="presParOf" srcId="{0039C56D-A23B-4F85-8776-C6C1D05B8861}" destId="{6C58804D-72A6-4934-A554-8640040D44D0}" srcOrd="2" destOrd="0" presId="urn:microsoft.com/office/officeart/2018/5/layout/IconLeafLabelList"/>
    <dgm:cxn modelId="{186D7B20-7580-4448-83F8-FDBA30FBCE39}" type="presParOf" srcId="{0039C56D-A23B-4F85-8776-C6C1D05B8861}" destId="{594F6A41-DCB4-4B87-83A7-9D38F05A42FB}" srcOrd="3" destOrd="0" presId="urn:microsoft.com/office/officeart/2018/5/layout/IconLeafLabelList"/>
    <dgm:cxn modelId="{A149962A-7D27-4B8C-9CE4-BD2F95BF15CC}" type="presParOf" srcId="{BF776B9D-E230-45A4-8E7E-0EB980F49ED8}" destId="{3193AC4C-2AA5-429D-81A1-6B60B54590AD}" srcOrd="1" destOrd="0" presId="urn:microsoft.com/office/officeart/2018/5/layout/IconLeafLabelList"/>
    <dgm:cxn modelId="{FD9C04A8-8386-47C2-9CCD-C181FA8B87FB}" type="presParOf" srcId="{BF776B9D-E230-45A4-8E7E-0EB980F49ED8}" destId="{290324B6-EF28-4698-908F-ED6BEA8812F6}" srcOrd="2" destOrd="0" presId="urn:microsoft.com/office/officeart/2018/5/layout/IconLeafLabelList"/>
    <dgm:cxn modelId="{E5529D77-927C-4561-A780-4BF6183DAEEF}" type="presParOf" srcId="{290324B6-EF28-4698-908F-ED6BEA8812F6}" destId="{6ED17B77-E3D7-44F7-9940-B68CA28AC07E}" srcOrd="0" destOrd="0" presId="urn:microsoft.com/office/officeart/2018/5/layout/IconLeafLabelList"/>
    <dgm:cxn modelId="{77DCB842-0D8C-491D-9E3C-6FA6AEA02962}" type="presParOf" srcId="{290324B6-EF28-4698-908F-ED6BEA8812F6}" destId="{ED3EFD83-AE95-4B50-A6E3-D113A7A11ABD}" srcOrd="1" destOrd="0" presId="urn:microsoft.com/office/officeart/2018/5/layout/IconLeafLabelList"/>
    <dgm:cxn modelId="{65D85D95-665A-463A-A975-2E3DFC84A7BB}" type="presParOf" srcId="{290324B6-EF28-4698-908F-ED6BEA8812F6}" destId="{9DFB353C-800C-432F-A3F5-BFD415E0A331}" srcOrd="2" destOrd="0" presId="urn:microsoft.com/office/officeart/2018/5/layout/IconLeafLabelList"/>
    <dgm:cxn modelId="{F2400813-4022-41B1-B8FE-CB85CC75E282}" type="presParOf" srcId="{290324B6-EF28-4698-908F-ED6BEA8812F6}" destId="{5D515126-84C0-4F68-9F4B-3C6595988A83}" srcOrd="3" destOrd="0" presId="urn:microsoft.com/office/officeart/2018/5/layout/IconLeafLabelList"/>
    <dgm:cxn modelId="{39994457-5F74-4C93-A325-CBF0E893165A}" type="presParOf" srcId="{BF776B9D-E230-45A4-8E7E-0EB980F49ED8}" destId="{75DE21CA-0A21-4261-A220-3DF16FDEFAFA}" srcOrd="3" destOrd="0" presId="urn:microsoft.com/office/officeart/2018/5/layout/IconLeafLabelList"/>
    <dgm:cxn modelId="{751A6E6A-809F-4542-8BB6-555DA36369CE}" type="presParOf" srcId="{BF776B9D-E230-45A4-8E7E-0EB980F49ED8}" destId="{9665662A-40BE-4FB4-B3DE-D05776FDF9F8}" srcOrd="4" destOrd="0" presId="urn:microsoft.com/office/officeart/2018/5/layout/IconLeafLabelList"/>
    <dgm:cxn modelId="{0EFAE6E9-B4ED-4619-9348-ADC80FDED7F3}" type="presParOf" srcId="{9665662A-40BE-4FB4-B3DE-D05776FDF9F8}" destId="{BC57E5CF-693D-4481-BACF-F11D5EBBB4DD}" srcOrd="0" destOrd="0" presId="urn:microsoft.com/office/officeart/2018/5/layout/IconLeafLabelList"/>
    <dgm:cxn modelId="{3F3B1227-9BC0-4552-BB7A-44FFB68CE348}" type="presParOf" srcId="{9665662A-40BE-4FB4-B3DE-D05776FDF9F8}" destId="{4ED0A358-7215-4B42-8CE7-4DC5B3811FEF}" srcOrd="1" destOrd="0" presId="urn:microsoft.com/office/officeart/2018/5/layout/IconLeafLabelList"/>
    <dgm:cxn modelId="{80B83400-3278-4392-866D-37BF13D02293}" type="presParOf" srcId="{9665662A-40BE-4FB4-B3DE-D05776FDF9F8}" destId="{56BBE833-EB46-4C52-8B23-B9612AACA8A8}" srcOrd="2" destOrd="0" presId="urn:microsoft.com/office/officeart/2018/5/layout/IconLeafLabelList"/>
    <dgm:cxn modelId="{3D234C25-FB8B-4916-B619-0CF5F9A7F899}" type="presParOf" srcId="{9665662A-40BE-4FB4-B3DE-D05776FDF9F8}" destId="{FDC2C70C-5AF4-4415-96FD-A4039F3F230A}"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AE6F11-1C53-433B-BF87-129669AC1425}"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809A4EA-87AF-4DD3-8CDB-C954F5253024}">
      <dgm:prSet/>
      <dgm:spPr/>
      <dgm:t>
        <a:bodyPr/>
        <a:lstStyle/>
        <a:p>
          <a:r>
            <a:rPr lang="nl-NL"/>
            <a:t>Functies binnen Maatschappelijke Zorg</a:t>
          </a:r>
          <a:endParaRPr lang="en-US"/>
        </a:p>
      </dgm:t>
    </dgm:pt>
    <dgm:pt modelId="{0066D740-BA5C-45E9-8D9A-3146ADD70DD9}" type="parTrans" cxnId="{190F9A3A-2402-4CFE-A0B8-4C8AD9932000}">
      <dgm:prSet/>
      <dgm:spPr/>
      <dgm:t>
        <a:bodyPr/>
        <a:lstStyle/>
        <a:p>
          <a:endParaRPr lang="en-US"/>
        </a:p>
      </dgm:t>
    </dgm:pt>
    <dgm:pt modelId="{2870720B-45D2-4712-ACEE-CBA5936873B0}" type="sibTrans" cxnId="{190F9A3A-2402-4CFE-A0B8-4C8AD9932000}">
      <dgm:prSet/>
      <dgm:spPr/>
      <dgm:t>
        <a:bodyPr/>
        <a:lstStyle/>
        <a:p>
          <a:endParaRPr lang="en-US"/>
        </a:p>
      </dgm:t>
    </dgm:pt>
    <dgm:pt modelId="{8A9B43F1-24EE-4893-B600-B9146CC510F0}">
      <dgm:prSet/>
      <dgm:spPr/>
      <dgm:t>
        <a:bodyPr/>
        <a:lstStyle/>
        <a:p>
          <a:r>
            <a:rPr lang="nl-NL"/>
            <a:t>Dagelijkse werkpraktijk </a:t>
          </a:r>
          <a:endParaRPr lang="en-US"/>
        </a:p>
      </dgm:t>
    </dgm:pt>
    <dgm:pt modelId="{C3108A5C-58A2-4CA1-BDAE-2CB0FD0EB92A}" type="parTrans" cxnId="{65200168-781E-4691-BE7C-46A7BB8266B2}">
      <dgm:prSet/>
      <dgm:spPr/>
      <dgm:t>
        <a:bodyPr/>
        <a:lstStyle/>
        <a:p>
          <a:endParaRPr lang="en-US"/>
        </a:p>
      </dgm:t>
    </dgm:pt>
    <dgm:pt modelId="{40E63E70-A61B-46DF-AE69-6B823618B596}" type="sibTrans" cxnId="{65200168-781E-4691-BE7C-46A7BB8266B2}">
      <dgm:prSet/>
      <dgm:spPr/>
      <dgm:t>
        <a:bodyPr/>
        <a:lstStyle/>
        <a:p>
          <a:endParaRPr lang="en-US"/>
        </a:p>
      </dgm:t>
    </dgm:pt>
    <dgm:pt modelId="{6EBA3ADC-C258-4658-A693-1CAEC59A2E90}">
      <dgm:prSet/>
      <dgm:spPr/>
      <dgm:t>
        <a:bodyPr/>
        <a:lstStyle/>
        <a:p>
          <a:r>
            <a:rPr lang="nl-NL"/>
            <a:t>Verdieping: zelfsturende teams</a:t>
          </a:r>
          <a:endParaRPr lang="en-US"/>
        </a:p>
      </dgm:t>
    </dgm:pt>
    <dgm:pt modelId="{2EE02C05-C692-4973-9F8E-9B8EC2AF5675}" type="parTrans" cxnId="{55A2E0EC-71CB-4256-9FBD-098C02D262A1}">
      <dgm:prSet/>
      <dgm:spPr/>
      <dgm:t>
        <a:bodyPr/>
        <a:lstStyle/>
        <a:p>
          <a:endParaRPr lang="en-US"/>
        </a:p>
      </dgm:t>
    </dgm:pt>
    <dgm:pt modelId="{00EB9741-6DE5-476D-9DEF-9F8EC02DE623}" type="sibTrans" cxnId="{55A2E0EC-71CB-4256-9FBD-098C02D262A1}">
      <dgm:prSet/>
      <dgm:spPr/>
      <dgm:t>
        <a:bodyPr/>
        <a:lstStyle/>
        <a:p>
          <a:endParaRPr lang="en-US"/>
        </a:p>
      </dgm:t>
    </dgm:pt>
    <dgm:pt modelId="{BB3C5109-FC05-4790-8B59-D0A107E8CF31}" type="pres">
      <dgm:prSet presAssocID="{C4AE6F11-1C53-433B-BF87-129669AC1425}" presName="root" presStyleCnt="0">
        <dgm:presLayoutVars>
          <dgm:dir/>
          <dgm:resizeHandles val="exact"/>
        </dgm:presLayoutVars>
      </dgm:prSet>
      <dgm:spPr/>
    </dgm:pt>
    <dgm:pt modelId="{3E5BC59B-3AD6-46D8-B16E-2BEE67259B02}" type="pres">
      <dgm:prSet presAssocID="{0809A4EA-87AF-4DD3-8CDB-C954F5253024}" presName="compNode" presStyleCnt="0"/>
      <dgm:spPr/>
    </dgm:pt>
    <dgm:pt modelId="{EE78EB63-3EFF-4E6C-8BB3-F37EB73BF85A}" type="pres">
      <dgm:prSet presAssocID="{0809A4EA-87AF-4DD3-8CDB-C954F525302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n"/>
        </a:ext>
      </dgm:extLst>
    </dgm:pt>
    <dgm:pt modelId="{7B2E0CC6-EF3E-4458-888F-F5A6FFC85318}" type="pres">
      <dgm:prSet presAssocID="{0809A4EA-87AF-4DD3-8CDB-C954F5253024}" presName="spaceRect" presStyleCnt="0"/>
      <dgm:spPr/>
    </dgm:pt>
    <dgm:pt modelId="{AB85195E-B26E-437A-8193-7C43078450B9}" type="pres">
      <dgm:prSet presAssocID="{0809A4EA-87AF-4DD3-8CDB-C954F5253024}" presName="textRect" presStyleLbl="revTx" presStyleIdx="0" presStyleCnt="3">
        <dgm:presLayoutVars>
          <dgm:chMax val="1"/>
          <dgm:chPref val="1"/>
        </dgm:presLayoutVars>
      </dgm:prSet>
      <dgm:spPr/>
    </dgm:pt>
    <dgm:pt modelId="{AA90D6D2-38E2-4D62-9C72-00996546BEE1}" type="pres">
      <dgm:prSet presAssocID="{2870720B-45D2-4712-ACEE-CBA5936873B0}" presName="sibTrans" presStyleCnt="0"/>
      <dgm:spPr/>
    </dgm:pt>
    <dgm:pt modelId="{CA2E4406-A78F-4916-9351-966772FFFFEF}" type="pres">
      <dgm:prSet presAssocID="{8A9B43F1-24EE-4893-B600-B9146CC510F0}" presName="compNode" presStyleCnt="0"/>
      <dgm:spPr/>
    </dgm:pt>
    <dgm:pt modelId="{14672BCA-CBA9-496E-B45D-E3E17A2399B0}" type="pres">
      <dgm:prSet presAssocID="{8A9B43F1-24EE-4893-B600-B9146CC510F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C9C87B2D-44D2-4F13-A43E-91111BDD2419}" type="pres">
      <dgm:prSet presAssocID="{8A9B43F1-24EE-4893-B600-B9146CC510F0}" presName="spaceRect" presStyleCnt="0"/>
      <dgm:spPr/>
    </dgm:pt>
    <dgm:pt modelId="{79DF1EBB-609E-4FA3-B39F-7E95292665EC}" type="pres">
      <dgm:prSet presAssocID="{8A9B43F1-24EE-4893-B600-B9146CC510F0}" presName="textRect" presStyleLbl="revTx" presStyleIdx="1" presStyleCnt="3">
        <dgm:presLayoutVars>
          <dgm:chMax val="1"/>
          <dgm:chPref val="1"/>
        </dgm:presLayoutVars>
      </dgm:prSet>
      <dgm:spPr/>
    </dgm:pt>
    <dgm:pt modelId="{B4AD9019-055C-4F8D-8E52-5F713D16A75C}" type="pres">
      <dgm:prSet presAssocID="{40E63E70-A61B-46DF-AE69-6B823618B596}" presName="sibTrans" presStyleCnt="0"/>
      <dgm:spPr/>
    </dgm:pt>
    <dgm:pt modelId="{5795D3E9-48B9-4E6F-B6C2-1159ED68AB13}" type="pres">
      <dgm:prSet presAssocID="{6EBA3ADC-C258-4658-A693-1CAEC59A2E90}" presName="compNode" presStyleCnt="0"/>
      <dgm:spPr/>
    </dgm:pt>
    <dgm:pt modelId="{6F86E4D7-004D-4C72-9B6E-CA4D79B0AE39}" type="pres">
      <dgm:prSet presAssocID="{6EBA3ADC-C258-4658-A693-1CAEC59A2E9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Brainstorm"/>
        </a:ext>
      </dgm:extLst>
    </dgm:pt>
    <dgm:pt modelId="{278AB062-0015-4EB9-B98D-C3AB4AF7F57E}" type="pres">
      <dgm:prSet presAssocID="{6EBA3ADC-C258-4658-A693-1CAEC59A2E90}" presName="spaceRect" presStyleCnt="0"/>
      <dgm:spPr/>
    </dgm:pt>
    <dgm:pt modelId="{47600375-C061-4133-AA39-6C4044E1E4A3}" type="pres">
      <dgm:prSet presAssocID="{6EBA3ADC-C258-4658-A693-1CAEC59A2E90}" presName="textRect" presStyleLbl="revTx" presStyleIdx="2" presStyleCnt="3">
        <dgm:presLayoutVars>
          <dgm:chMax val="1"/>
          <dgm:chPref val="1"/>
        </dgm:presLayoutVars>
      </dgm:prSet>
      <dgm:spPr/>
    </dgm:pt>
  </dgm:ptLst>
  <dgm:cxnLst>
    <dgm:cxn modelId="{190F9A3A-2402-4CFE-A0B8-4C8AD9932000}" srcId="{C4AE6F11-1C53-433B-BF87-129669AC1425}" destId="{0809A4EA-87AF-4DD3-8CDB-C954F5253024}" srcOrd="0" destOrd="0" parTransId="{0066D740-BA5C-45E9-8D9A-3146ADD70DD9}" sibTransId="{2870720B-45D2-4712-ACEE-CBA5936873B0}"/>
    <dgm:cxn modelId="{65200168-781E-4691-BE7C-46A7BB8266B2}" srcId="{C4AE6F11-1C53-433B-BF87-129669AC1425}" destId="{8A9B43F1-24EE-4893-B600-B9146CC510F0}" srcOrd="1" destOrd="0" parTransId="{C3108A5C-58A2-4CA1-BDAE-2CB0FD0EB92A}" sibTransId="{40E63E70-A61B-46DF-AE69-6B823618B596}"/>
    <dgm:cxn modelId="{36CF6E50-009C-44CF-9F5D-A3C217DB814B}" type="presOf" srcId="{6EBA3ADC-C258-4658-A693-1CAEC59A2E90}" destId="{47600375-C061-4133-AA39-6C4044E1E4A3}" srcOrd="0" destOrd="0" presId="urn:microsoft.com/office/officeart/2018/2/layout/IconLabelList"/>
    <dgm:cxn modelId="{CA1F0073-A84A-4F89-8937-02190531A1E7}" type="presOf" srcId="{8A9B43F1-24EE-4893-B600-B9146CC510F0}" destId="{79DF1EBB-609E-4FA3-B39F-7E95292665EC}" srcOrd="0" destOrd="0" presId="urn:microsoft.com/office/officeart/2018/2/layout/IconLabelList"/>
    <dgm:cxn modelId="{04FA5A88-421C-4276-8DD2-9F73128AD702}" type="presOf" srcId="{C4AE6F11-1C53-433B-BF87-129669AC1425}" destId="{BB3C5109-FC05-4790-8B59-D0A107E8CF31}" srcOrd="0" destOrd="0" presId="urn:microsoft.com/office/officeart/2018/2/layout/IconLabelList"/>
    <dgm:cxn modelId="{36CB4096-4A93-4616-9286-ED63C9448C11}" type="presOf" srcId="{0809A4EA-87AF-4DD3-8CDB-C954F5253024}" destId="{AB85195E-B26E-437A-8193-7C43078450B9}" srcOrd="0" destOrd="0" presId="urn:microsoft.com/office/officeart/2018/2/layout/IconLabelList"/>
    <dgm:cxn modelId="{55A2E0EC-71CB-4256-9FBD-098C02D262A1}" srcId="{C4AE6F11-1C53-433B-BF87-129669AC1425}" destId="{6EBA3ADC-C258-4658-A693-1CAEC59A2E90}" srcOrd="2" destOrd="0" parTransId="{2EE02C05-C692-4973-9F8E-9B8EC2AF5675}" sibTransId="{00EB9741-6DE5-476D-9DEF-9F8EC02DE623}"/>
    <dgm:cxn modelId="{783CBEE3-45C7-47E3-8E0D-2EABB95F88C3}" type="presParOf" srcId="{BB3C5109-FC05-4790-8B59-D0A107E8CF31}" destId="{3E5BC59B-3AD6-46D8-B16E-2BEE67259B02}" srcOrd="0" destOrd="0" presId="urn:microsoft.com/office/officeart/2018/2/layout/IconLabelList"/>
    <dgm:cxn modelId="{20630281-5498-4798-A7A3-0B0907A3FE43}" type="presParOf" srcId="{3E5BC59B-3AD6-46D8-B16E-2BEE67259B02}" destId="{EE78EB63-3EFF-4E6C-8BB3-F37EB73BF85A}" srcOrd="0" destOrd="0" presId="urn:microsoft.com/office/officeart/2018/2/layout/IconLabelList"/>
    <dgm:cxn modelId="{B5FBC144-603B-4759-9636-92AD1E613C35}" type="presParOf" srcId="{3E5BC59B-3AD6-46D8-B16E-2BEE67259B02}" destId="{7B2E0CC6-EF3E-4458-888F-F5A6FFC85318}" srcOrd="1" destOrd="0" presId="urn:microsoft.com/office/officeart/2018/2/layout/IconLabelList"/>
    <dgm:cxn modelId="{7C3AF553-A0AD-4883-85EB-062B1C4CCC3C}" type="presParOf" srcId="{3E5BC59B-3AD6-46D8-B16E-2BEE67259B02}" destId="{AB85195E-B26E-437A-8193-7C43078450B9}" srcOrd="2" destOrd="0" presId="urn:microsoft.com/office/officeart/2018/2/layout/IconLabelList"/>
    <dgm:cxn modelId="{B74C80B6-176F-436D-B9D3-307A73575521}" type="presParOf" srcId="{BB3C5109-FC05-4790-8B59-D0A107E8CF31}" destId="{AA90D6D2-38E2-4D62-9C72-00996546BEE1}" srcOrd="1" destOrd="0" presId="urn:microsoft.com/office/officeart/2018/2/layout/IconLabelList"/>
    <dgm:cxn modelId="{72EF5FBC-2C38-4C17-B8F7-7E5D81170BC2}" type="presParOf" srcId="{BB3C5109-FC05-4790-8B59-D0A107E8CF31}" destId="{CA2E4406-A78F-4916-9351-966772FFFFEF}" srcOrd="2" destOrd="0" presId="urn:microsoft.com/office/officeart/2018/2/layout/IconLabelList"/>
    <dgm:cxn modelId="{D3A31428-BDE1-4A9A-91F4-AE2C4461B1B2}" type="presParOf" srcId="{CA2E4406-A78F-4916-9351-966772FFFFEF}" destId="{14672BCA-CBA9-496E-B45D-E3E17A2399B0}" srcOrd="0" destOrd="0" presId="urn:microsoft.com/office/officeart/2018/2/layout/IconLabelList"/>
    <dgm:cxn modelId="{1EEE40E9-E734-4A3D-AB7F-B1CDAC7AC1FC}" type="presParOf" srcId="{CA2E4406-A78F-4916-9351-966772FFFFEF}" destId="{C9C87B2D-44D2-4F13-A43E-91111BDD2419}" srcOrd="1" destOrd="0" presId="urn:microsoft.com/office/officeart/2018/2/layout/IconLabelList"/>
    <dgm:cxn modelId="{BB968AD5-D1A0-4AF3-87FF-2822AE9708CE}" type="presParOf" srcId="{CA2E4406-A78F-4916-9351-966772FFFFEF}" destId="{79DF1EBB-609E-4FA3-B39F-7E95292665EC}" srcOrd="2" destOrd="0" presId="urn:microsoft.com/office/officeart/2018/2/layout/IconLabelList"/>
    <dgm:cxn modelId="{FD6ED7C8-A2C3-431F-9406-6F4E9BD35BA1}" type="presParOf" srcId="{BB3C5109-FC05-4790-8B59-D0A107E8CF31}" destId="{B4AD9019-055C-4F8D-8E52-5F713D16A75C}" srcOrd="3" destOrd="0" presId="urn:microsoft.com/office/officeart/2018/2/layout/IconLabelList"/>
    <dgm:cxn modelId="{730A7DED-DC88-41D4-9A5F-7990DDFDE996}" type="presParOf" srcId="{BB3C5109-FC05-4790-8B59-D0A107E8CF31}" destId="{5795D3E9-48B9-4E6F-B6C2-1159ED68AB13}" srcOrd="4" destOrd="0" presId="urn:microsoft.com/office/officeart/2018/2/layout/IconLabelList"/>
    <dgm:cxn modelId="{31AF1DB3-EEAE-4116-9024-F04572B1DBC0}" type="presParOf" srcId="{5795D3E9-48B9-4E6F-B6C2-1159ED68AB13}" destId="{6F86E4D7-004D-4C72-9B6E-CA4D79B0AE39}" srcOrd="0" destOrd="0" presId="urn:microsoft.com/office/officeart/2018/2/layout/IconLabelList"/>
    <dgm:cxn modelId="{9EF032C4-C167-4990-AD5D-928943A445D1}" type="presParOf" srcId="{5795D3E9-48B9-4E6F-B6C2-1159ED68AB13}" destId="{278AB062-0015-4EB9-B98D-C3AB4AF7F57E}" srcOrd="1" destOrd="0" presId="urn:microsoft.com/office/officeart/2018/2/layout/IconLabelList"/>
    <dgm:cxn modelId="{3A6B772D-9EBC-4540-9769-4C3193966C0D}" type="presParOf" srcId="{5795D3E9-48B9-4E6F-B6C2-1159ED68AB13}" destId="{47600375-C061-4133-AA39-6C4044E1E4A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DAF05-76C7-4CED-9830-4A8AEA0F59A6}">
      <dsp:nvSpPr>
        <dsp:cNvPr id="0" name=""/>
        <dsp:cNvSpPr/>
      </dsp:nvSpPr>
      <dsp:spPr>
        <a:xfrm>
          <a:off x="1684784" y="4603"/>
          <a:ext cx="1908562" cy="1908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E636A1-90A6-45C5-A6A0-1E4E93A42E18}">
      <dsp:nvSpPr>
        <dsp:cNvPr id="0" name=""/>
        <dsp:cNvSpPr/>
      </dsp:nvSpPr>
      <dsp:spPr>
        <a:xfrm>
          <a:off x="518440" y="2377371"/>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pPr>
          <a:r>
            <a:rPr lang="en-US" sz="2600" kern="1200"/>
            <a:t>Werken met technologie</a:t>
          </a:r>
        </a:p>
      </dsp:txBody>
      <dsp:txXfrm>
        <a:off x="518440" y="2377371"/>
        <a:ext cx="4241250" cy="720000"/>
      </dsp:txXfrm>
    </dsp:sp>
    <dsp:sp modelId="{457C1988-4A80-4573-9E33-20D95A12FE3D}">
      <dsp:nvSpPr>
        <dsp:cNvPr id="0" name=""/>
        <dsp:cNvSpPr/>
      </dsp:nvSpPr>
      <dsp:spPr>
        <a:xfrm>
          <a:off x="6668253" y="4603"/>
          <a:ext cx="1908562" cy="1908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D915C92-771B-4209-97C7-92D4F30DE16C}">
      <dsp:nvSpPr>
        <dsp:cNvPr id="0" name=""/>
        <dsp:cNvSpPr/>
      </dsp:nvSpPr>
      <dsp:spPr>
        <a:xfrm>
          <a:off x="5501909" y="2377371"/>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90000"/>
            </a:lnSpc>
            <a:spcBef>
              <a:spcPct val="0"/>
            </a:spcBef>
            <a:spcAft>
              <a:spcPct val="35000"/>
            </a:spcAft>
            <a:buNone/>
          </a:pPr>
          <a:r>
            <a:rPr lang="en-US" sz="2600" kern="1200"/>
            <a:t>Begeleiding</a:t>
          </a:r>
          <a:r>
            <a:rPr lang="en-US" sz="2600" kern="1200" baseline="0"/>
            <a:t> bij technologie/verdieping ouderen</a:t>
          </a:r>
          <a:endParaRPr lang="en-US" sz="2600" kern="1200"/>
        </a:p>
      </dsp:txBody>
      <dsp:txXfrm>
        <a:off x="5501909" y="2377371"/>
        <a:ext cx="42412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1BE7F2-DD20-41EE-A957-977B4797A0FA}">
      <dsp:nvSpPr>
        <dsp:cNvPr id="0" name=""/>
        <dsp:cNvSpPr/>
      </dsp:nvSpPr>
      <dsp:spPr>
        <a:xfrm>
          <a:off x="1684784" y="4603"/>
          <a:ext cx="1908562" cy="1908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083F11-4B2E-4D7E-91BF-AB8E78DED813}">
      <dsp:nvSpPr>
        <dsp:cNvPr id="0" name=""/>
        <dsp:cNvSpPr/>
      </dsp:nvSpPr>
      <dsp:spPr>
        <a:xfrm>
          <a:off x="518440" y="2377371"/>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90000"/>
            </a:lnSpc>
            <a:spcBef>
              <a:spcPct val="0"/>
            </a:spcBef>
            <a:spcAft>
              <a:spcPct val="35000"/>
            </a:spcAft>
            <a:buNone/>
          </a:pPr>
          <a:r>
            <a:rPr lang="nl-NL" sz="3500" b="0" kern="1200" dirty="0"/>
            <a:t>Functies in organisaties</a:t>
          </a:r>
          <a:endParaRPr lang="en-US" sz="3500" b="0" kern="1200" dirty="0"/>
        </a:p>
      </dsp:txBody>
      <dsp:txXfrm>
        <a:off x="518440" y="2377371"/>
        <a:ext cx="4241250" cy="720000"/>
      </dsp:txXfrm>
    </dsp:sp>
    <dsp:sp modelId="{9A5586BF-6D3A-401D-B13E-58C2127E2654}">
      <dsp:nvSpPr>
        <dsp:cNvPr id="0" name=""/>
        <dsp:cNvSpPr/>
      </dsp:nvSpPr>
      <dsp:spPr>
        <a:xfrm>
          <a:off x="6668253" y="4603"/>
          <a:ext cx="1908562" cy="1908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7609045-A15F-4C0F-ADD2-C404E14BF487}">
      <dsp:nvSpPr>
        <dsp:cNvPr id="0" name=""/>
        <dsp:cNvSpPr/>
      </dsp:nvSpPr>
      <dsp:spPr>
        <a:xfrm>
          <a:off x="5501909" y="2377371"/>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90000"/>
            </a:lnSpc>
            <a:spcBef>
              <a:spcPct val="0"/>
            </a:spcBef>
            <a:spcAft>
              <a:spcPct val="35000"/>
            </a:spcAft>
            <a:buNone/>
          </a:pPr>
          <a:r>
            <a:rPr lang="nl-NL" sz="3500" b="0" kern="1200" dirty="0"/>
            <a:t>Functieomschrijvingen </a:t>
          </a:r>
          <a:endParaRPr lang="en-US" sz="3500" b="0" kern="1200" dirty="0"/>
        </a:p>
      </dsp:txBody>
      <dsp:txXfrm>
        <a:off x="5501909" y="2377371"/>
        <a:ext cx="424125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39FED1-FE2F-4E8E-984C-93E4CAE1D6DA}">
      <dsp:nvSpPr>
        <dsp:cNvPr id="0" name=""/>
        <dsp:cNvSpPr/>
      </dsp:nvSpPr>
      <dsp:spPr>
        <a:xfrm>
          <a:off x="801799" y="20987"/>
          <a:ext cx="1784250" cy="178425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2B37D0-26B7-4CC7-B5FC-433F7FA60EEE}">
      <dsp:nvSpPr>
        <dsp:cNvPr id="0" name=""/>
        <dsp:cNvSpPr/>
      </dsp:nvSpPr>
      <dsp:spPr>
        <a:xfrm>
          <a:off x="1182049" y="401237"/>
          <a:ext cx="1023750" cy="10237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94F6A41-DCB4-4B87-83A7-9D38F05A42FB}">
      <dsp:nvSpPr>
        <dsp:cNvPr id="0" name=""/>
        <dsp:cNvSpPr/>
      </dsp:nvSpPr>
      <dsp:spPr>
        <a:xfrm>
          <a:off x="231424" y="2360987"/>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nl-NL" sz="1700" kern="1200"/>
            <a:t>Taken</a:t>
          </a:r>
          <a:endParaRPr lang="en-US" sz="1700" kern="1200"/>
        </a:p>
      </dsp:txBody>
      <dsp:txXfrm>
        <a:off x="231424" y="2360987"/>
        <a:ext cx="2925000" cy="720000"/>
      </dsp:txXfrm>
    </dsp:sp>
    <dsp:sp modelId="{6ED17B77-E3D7-44F7-9940-B68CA28AC07E}">
      <dsp:nvSpPr>
        <dsp:cNvPr id="0" name=""/>
        <dsp:cNvSpPr/>
      </dsp:nvSpPr>
      <dsp:spPr>
        <a:xfrm>
          <a:off x="4238674" y="20987"/>
          <a:ext cx="1784250" cy="178425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3EFD83-AE95-4B50-A6E3-D113A7A11ABD}">
      <dsp:nvSpPr>
        <dsp:cNvPr id="0" name=""/>
        <dsp:cNvSpPr/>
      </dsp:nvSpPr>
      <dsp:spPr>
        <a:xfrm>
          <a:off x="4618924" y="401237"/>
          <a:ext cx="1023750" cy="10237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D515126-84C0-4F68-9F4B-3C6595988A83}">
      <dsp:nvSpPr>
        <dsp:cNvPr id="0" name=""/>
        <dsp:cNvSpPr/>
      </dsp:nvSpPr>
      <dsp:spPr>
        <a:xfrm>
          <a:off x="3668299" y="2360987"/>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nl-NL" sz="1700" kern="1200"/>
            <a:t>Verantwoordelijkheden</a:t>
          </a:r>
          <a:endParaRPr lang="en-US" sz="1700" kern="1200"/>
        </a:p>
      </dsp:txBody>
      <dsp:txXfrm>
        <a:off x="3668299" y="2360987"/>
        <a:ext cx="2925000" cy="720000"/>
      </dsp:txXfrm>
    </dsp:sp>
    <dsp:sp modelId="{BC57E5CF-693D-4481-BACF-F11D5EBBB4DD}">
      <dsp:nvSpPr>
        <dsp:cNvPr id="0" name=""/>
        <dsp:cNvSpPr/>
      </dsp:nvSpPr>
      <dsp:spPr>
        <a:xfrm>
          <a:off x="7675550" y="20987"/>
          <a:ext cx="1784250" cy="178425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D0A358-7215-4B42-8CE7-4DC5B3811FEF}">
      <dsp:nvSpPr>
        <dsp:cNvPr id="0" name=""/>
        <dsp:cNvSpPr/>
      </dsp:nvSpPr>
      <dsp:spPr>
        <a:xfrm>
          <a:off x="8055800" y="401237"/>
          <a:ext cx="1023750" cy="10237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DC2C70C-5AF4-4415-96FD-A4039F3F230A}">
      <dsp:nvSpPr>
        <dsp:cNvPr id="0" name=""/>
        <dsp:cNvSpPr/>
      </dsp:nvSpPr>
      <dsp:spPr>
        <a:xfrm>
          <a:off x="7105175" y="2360987"/>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nl-NL" sz="1700" kern="1200"/>
            <a:t>Bevoegdheden</a:t>
          </a:r>
          <a:endParaRPr lang="en-US" sz="1700" kern="1200"/>
        </a:p>
      </dsp:txBody>
      <dsp:txXfrm>
        <a:off x="7105175" y="2360987"/>
        <a:ext cx="29250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8EB63-3EFF-4E6C-8BB3-F37EB73BF85A}">
      <dsp:nvSpPr>
        <dsp:cNvPr id="0" name=""/>
        <dsp:cNvSpPr/>
      </dsp:nvSpPr>
      <dsp:spPr>
        <a:xfrm>
          <a:off x="1130019" y="370974"/>
          <a:ext cx="1285965" cy="12859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B85195E-B26E-437A-8193-7C43078450B9}">
      <dsp:nvSpPr>
        <dsp:cNvPr id="0" name=""/>
        <dsp:cNvSpPr/>
      </dsp:nvSpPr>
      <dsp:spPr>
        <a:xfrm>
          <a:off x="344152" y="2011000"/>
          <a:ext cx="28577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nl-NL" sz="2400" kern="1200"/>
            <a:t>Functies binnen Maatschappelijke Zorg</a:t>
          </a:r>
          <a:endParaRPr lang="en-US" sz="2400" kern="1200"/>
        </a:p>
      </dsp:txBody>
      <dsp:txXfrm>
        <a:off x="344152" y="2011000"/>
        <a:ext cx="2857700" cy="720000"/>
      </dsp:txXfrm>
    </dsp:sp>
    <dsp:sp modelId="{14672BCA-CBA9-496E-B45D-E3E17A2399B0}">
      <dsp:nvSpPr>
        <dsp:cNvPr id="0" name=""/>
        <dsp:cNvSpPr/>
      </dsp:nvSpPr>
      <dsp:spPr>
        <a:xfrm>
          <a:off x="4487817" y="370974"/>
          <a:ext cx="1285965" cy="12859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9DF1EBB-609E-4FA3-B39F-7E95292665EC}">
      <dsp:nvSpPr>
        <dsp:cNvPr id="0" name=""/>
        <dsp:cNvSpPr/>
      </dsp:nvSpPr>
      <dsp:spPr>
        <a:xfrm>
          <a:off x="3701950" y="2011000"/>
          <a:ext cx="28577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nl-NL" sz="2400" kern="1200"/>
            <a:t>Dagelijkse werkpraktijk </a:t>
          </a:r>
          <a:endParaRPr lang="en-US" sz="2400" kern="1200"/>
        </a:p>
      </dsp:txBody>
      <dsp:txXfrm>
        <a:off x="3701950" y="2011000"/>
        <a:ext cx="2857700" cy="720000"/>
      </dsp:txXfrm>
    </dsp:sp>
    <dsp:sp modelId="{6F86E4D7-004D-4C72-9B6E-CA4D79B0AE39}">
      <dsp:nvSpPr>
        <dsp:cNvPr id="0" name=""/>
        <dsp:cNvSpPr/>
      </dsp:nvSpPr>
      <dsp:spPr>
        <a:xfrm>
          <a:off x="7845615" y="370974"/>
          <a:ext cx="1285965" cy="12859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600375-C061-4133-AA39-6C4044E1E4A3}">
      <dsp:nvSpPr>
        <dsp:cNvPr id="0" name=""/>
        <dsp:cNvSpPr/>
      </dsp:nvSpPr>
      <dsp:spPr>
        <a:xfrm>
          <a:off x="7059747" y="2011000"/>
          <a:ext cx="28577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nl-NL" sz="2400" kern="1200"/>
            <a:t>Verdieping: zelfsturende teams</a:t>
          </a:r>
          <a:endParaRPr lang="en-US" sz="2400" kern="1200"/>
        </a:p>
      </dsp:txBody>
      <dsp:txXfrm>
        <a:off x="7059747" y="2011000"/>
        <a:ext cx="28577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1160EA64-D806-43AC-9DF2-F8C432F32B4C}" type="datetimeFigureOut">
              <a:rPr lang="en-US" dirty="0"/>
              <a:t>6/22/2020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6/22/2020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6/22/2020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6/22/2020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6/22/2020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6/22/2020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11BD2C-7CBC-44FE-B3ED-A0FDD950428B}"/>
              </a:ext>
            </a:extLst>
          </p:cNvPr>
          <p:cNvSpPr>
            <a:spLocks noGrp="1"/>
          </p:cNvSpPr>
          <p:nvPr>
            <p:ph type="ctrTitle"/>
          </p:nvPr>
        </p:nvSpPr>
        <p:spPr/>
        <p:txBody>
          <a:bodyPr/>
          <a:lstStyle/>
          <a:p>
            <a:r>
              <a:rPr lang="nl-NL" dirty="0"/>
              <a:t>Deskundigheid en organisatie</a:t>
            </a:r>
          </a:p>
        </p:txBody>
      </p:sp>
      <p:sp>
        <p:nvSpPr>
          <p:cNvPr id="3" name="Ondertitel 2">
            <a:extLst>
              <a:ext uri="{FF2B5EF4-FFF2-40B4-BE49-F238E27FC236}">
                <a16:creationId xmlns:a16="http://schemas.microsoft.com/office/drawing/2014/main" id="{D7D09141-A545-4FA4-BB1D-F958C949F169}"/>
              </a:ext>
            </a:extLst>
          </p:cNvPr>
          <p:cNvSpPr>
            <a:spLocks noGrp="1"/>
          </p:cNvSpPr>
          <p:nvPr>
            <p:ph type="subTitle" idx="1"/>
          </p:nvPr>
        </p:nvSpPr>
        <p:spPr/>
        <p:txBody>
          <a:bodyPr/>
          <a:lstStyle/>
          <a:p>
            <a:r>
              <a:rPr lang="nl-NL" dirty="0">
                <a:solidFill>
                  <a:schemeClr val="tx1"/>
                </a:solidFill>
              </a:rPr>
              <a:t>Periode 8!</a:t>
            </a:r>
          </a:p>
          <a:p>
            <a:r>
              <a:rPr lang="nl-NL" dirty="0">
                <a:solidFill>
                  <a:schemeClr val="tx1"/>
                </a:solidFill>
              </a:rPr>
              <a:t>Thema 12, 13 en 17 uit het boek </a:t>
            </a:r>
            <a:r>
              <a:rPr lang="nl-NL" dirty="0">
                <a:solidFill>
                  <a:schemeClr val="tx1"/>
                </a:solidFill>
                <a:sym typeface="Wingdings" panose="05000000000000000000" pitchFamily="2" charset="2"/>
              </a:rPr>
              <a:t></a:t>
            </a:r>
            <a:r>
              <a:rPr lang="nl-NL" dirty="0">
                <a:solidFill>
                  <a:schemeClr val="tx1"/>
                </a:solidFill>
              </a:rPr>
              <a:t> Maatschappelijke zorg 2</a:t>
            </a:r>
          </a:p>
          <a:p>
            <a:endParaRPr lang="nl-NL" dirty="0"/>
          </a:p>
        </p:txBody>
      </p:sp>
    </p:spTree>
    <p:extLst>
      <p:ext uri="{BB962C8B-B14F-4D97-AF65-F5344CB8AC3E}">
        <p14:creationId xmlns:p14="http://schemas.microsoft.com/office/powerpoint/2010/main" val="114154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B34D23-8E98-4DEC-8C85-26D5FCEB3BAE}"/>
              </a:ext>
            </a:extLst>
          </p:cNvPr>
          <p:cNvSpPr>
            <a:spLocks noGrp="1"/>
          </p:cNvSpPr>
          <p:nvPr>
            <p:ph type="title"/>
          </p:nvPr>
        </p:nvSpPr>
        <p:spPr>
          <a:xfrm>
            <a:off x="2231136" y="964692"/>
            <a:ext cx="7729728" cy="1188720"/>
          </a:xfrm>
        </p:spPr>
        <p:txBody>
          <a:bodyPr>
            <a:normAutofit/>
          </a:bodyPr>
          <a:lstStyle/>
          <a:p>
            <a:r>
              <a:rPr lang="nl-NL" dirty="0"/>
              <a:t>Volgende week</a:t>
            </a:r>
          </a:p>
        </p:txBody>
      </p:sp>
      <p:graphicFrame>
        <p:nvGraphicFramePr>
          <p:cNvPr id="5" name="Tijdelijke aanduiding voor inhoud 2">
            <a:extLst>
              <a:ext uri="{FF2B5EF4-FFF2-40B4-BE49-F238E27FC236}">
                <a16:creationId xmlns:a16="http://schemas.microsoft.com/office/drawing/2014/main" id="{099AA8EB-3BA2-4B74-B387-BA9737F5458C}"/>
              </a:ext>
            </a:extLst>
          </p:cNvPr>
          <p:cNvGraphicFramePr>
            <a:graphicFrameLocks noGrp="1"/>
          </p:cNvGraphicFramePr>
          <p:nvPr>
            <p:ph idx="1"/>
            <p:extLst>
              <p:ext uri="{D42A27DB-BD31-4B8C-83A1-F6EECF244321}">
                <p14:modId xmlns:p14="http://schemas.microsoft.com/office/powerpoint/2010/main" val="1981630823"/>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788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EE84F-715D-461A-A986-B4A786E2E4BF}"/>
              </a:ext>
            </a:extLst>
          </p:cNvPr>
          <p:cNvSpPr>
            <a:spLocks noGrp="1"/>
          </p:cNvSpPr>
          <p:nvPr>
            <p:ph type="title"/>
          </p:nvPr>
        </p:nvSpPr>
        <p:spPr>
          <a:xfrm>
            <a:off x="2231136" y="964692"/>
            <a:ext cx="7729728" cy="1188720"/>
          </a:xfrm>
        </p:spPr>
        <p:txBody>
          <a:bodyPr>
            <a:normAutofit/>
          </a:bodyPr>
          <a:lstStyle/>
          <a:p>
            <a:r>
              <a:rPr lang="nl-NL" b="1" dirty="0"/>
              <a:t>Vorige week</a:t>
            </a:r>
          </a:p>
        </p:txBody>
      </p:sp>
      <p:graphicFrame>
        <p:nvGraphicFramePr>
          <p:cNvPr id="5" name="Tijdelijke aanduiding voor inhoud 2">
            <a:extLst>
              <a:ext uri="{FF2B5EF4-FFF2-40B4-BE49-F238E27FC236}">
                <a16:creationId xmlns:a16="http://schemas.microsoft.com/office/drawing/2014/main" id="{A9DA5AB4-2FB1-4AD9-B1B3-D2C1A9388038}"/>
              </a:ext>
            </a:extLst>
          </p:cNvPr>
          <p:cNvGraphicFramePr>
            <a:graphicFrameLocks noGrp="1"/>
          </p:cNvGraphicFramePr>
          <p:nvPr>
            <p:ph idx="1"/>
            <p:extLst>
              <p:ext uri="{D42A27DB-BD31-4B8C-83A1-F6EECF244321}">
                <p14:modId xmlns:p14="http://schemas.microsoft.com/office/powerpoint/2010/main" val="2413882910"/>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567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CFC682-F5ED-4F81-94DA-8A235A8DFDBA}"/>
              </a:ext>
            </a:extLst>
          </p:cNvPr>
          <p:cNvSpPr>
            <a:spLocks noGrp="1"/>
          </p:cNvSpPr>
          <p:nvPr>
            <p:ph type="title"/>
          </p:nvPr>
        </p:nvSpPr>
        <p:spPr>
          <a:xfrm>
            <a:off x="2231136" y="964692"/>
            <a:ext cx="7729728" cy="1188720"/>
          </a:xfrm>
        </p:spPr>
        <p:txBody>
          <a:bodyPr>
            <a:normAutofit/>
          </a:bodyPr>
          <a:lstStyle/>
          <a:p>
            <a:r>
              <a:rPr lang="nl-NL" dirty="0"/>
              <a:t>Vandaag</a:t>
            </a:r>
          </a:p>
        </p:txBody>
      </p:sp>
      <p:graphicFrame>
        <p:nvGraphicFramePr>
          <p:cNvPr id="5" name="Tijdelijke aanduiding voor inhoud 2">
            <a:extLst>
              <a:ext uri="{FF2B5EF4-FFF2-40B4-BE49-F238E27FC236}">
                <a16:creationId xmlns:a16="http://schemas.microsoft.com/office/drawing/2014/main" id="{87B9E59F-5813-4659-8960-B9F079F1FB37}"/>
              </a:ext>
            </a:extLst>
          </p:cNvPr>
          <p:cNvGraphicFramePr>
            <a:graphicFrameLocks noGrp="1"/>
          </p:cNvGraphicFramePr>
          <p:nvPr>
            <p:ph idx="1"/>
            <p:extLst>
              <p:ext uri="{D42A27DB-BD31-4B8C-83A1-F6EECF244321}">
                <p14:modId xmlns:p14="http://schemas.microsoft.com/office/powerpoint/2010/main" val="2284835013"/>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0887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E8A4DE-1FCD-4587-BC3A-1B45AAAB1DFD}"/>
              </a:ext>
            </a:extLst>
          </p:cNvPr>
          <p:cNvSpPr>
            <a:spLocks noGrp="1"/>
          </p:cNvSpPr>
          <p:nvPr>
            <p:ph type="title"/>
          </p:nvPr>
        </p:nvSpPr>
        <p:spPr/>
        <p:txBody>
          <a:bodyPr/>
          <a:lstStyle/>
          <a:p>
            <a:r>
              <a:rPr lang="nl-NL" dirty="0"/>
              <a:t>Functies in organisaties</a:t>
            </a:r>
          </a:p>
        </p:txBody>
      </p:sp>
      <p:sp>
        <p:nvSpPr>
          <p:cNvPr id="3" name="Tijdelijke aanduiding voor inhoud 2">
            <a:extLst>
              <a:ext uri="{FF2B5EF4-FFF2-40B4-BE49-F238E27FC236}">
                <a16:creationId xmlns:a16="http://schemas.microsoft.com/office/drawing/2014/main" id="{7C65CCBB-FD2B-4D55-968D-2841ACF1FC86}"/>
              </a:ext>
            </a:extLst>
          </p:cNvPr>
          <p:cNvSpPr>
            <a:spLocks noGrp="1"/>
          </p:cNvSpPr>
          <p:nvPr>
            <p:ph idx="1"/>
          </p:nvPr>
        </p:nvSpPr>
        <p:spPr/>
        <p:txBody>
          <a:bodyPr>
            <a:normAutofit/>
          </a:bodyPr>
          <a:lstStyle/>
          <a:p>
            <a:pPr marL="0" indent="0" algn="ctr">
              <a:buNone/>
            </a:pPr>
            <a:r>
              <a:rPr lang="nl-NL" sz="2400" dirty="0"/>
              <a:t>Een functie is een samenhangend geheel van taken, verantwoordelijkheden en bevoegdheden. In een organisatie kunnen veel uiteenlopende functies zijn, zoals begeleider wonen, begeleider dagbesteding, arts, fysiotherapeut, ergotherapeut, facilitair medewerker en medewerker personeelszaken.</a:t>
            </a:r>
          </a:p>
          <a:p>
            <a:pPr algn="ctr"/>
            <a:endParaRPr lang="nl-NL" sz="2400" dirty="0"/>
          </a:p>
        </p:txBody>
      </p:sp>
    </p:spTree>
    <p:extLst>
      <p:ext uri="{BB962C8B-B14F-4D97-AF65-F5344CB8AC3E}">
        <p14:creationId xmlns:p14="http://schemas.microsoft.com/office/powerpoint/2010/main" val="980848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0FFBF8-AB58-454A-A2DC-ADC0AB43F156}"/>
              </a:ext>
            </a:extLst>
          </p:cNvPr>
          <p:cNvSpPr>
            <a:spLocks noGrp="1"/>
          </p:cNvSpPr>
          <p:nvPr>
            <p:ph type="title"/>
          </p:nvPr>
        </p:nvSpPr>
        <p:spPr>
          <a:xfrm>
            <a:off x="2231136" y="964692"/>
            <a:ext cx="7729728" cy="1188720"/>
          </a:xfrm>
        </p:spPr>
        <p:txBody>
          <a:bodyPr>
            <a:normAutofit/>
          </a:bodyPr>
          <a:lstStyle/>
          <a:p>
            <a:r>
              <a:rPr lang="nl-NL"/>
              <a:t>Functies in organisaties</a:t>
            </a:r>
            <a:endParaRPr lang="nl-NL" dirty="0"/>
          </a:p>
        </p:txBody>
      </p:sp>
      <p:graphicFrame>
        <p:nvGraphicFramePr>
          <p:cNvPr id="13" name="Tijdelijke aanduiding voor inhoud 2">
            <a:extLst>
              <a:ext uri="{FF2B5EF4-FFF2-40B4-BE49-F238E27FC236}">
                <a16:creationId xmlns:a16="http://schemas.microsoft.com/office/drawing/2014/main" id="{FD89F0B7-2B81-43D6-9135-F1D50E6C08B2}"/>
              </a:ext>
            </a:extLst>
          </p:cNvPr>
          <p:cNvGraphicFramePr>
            <a:graphicFrameLocks noGrp="1"/>
          </p:cNvGraphicFramePr>
          <p:nvPr>
            <p:ph idx="1"/>
            <p:extLst>
              <p:ext uri="{D42A27DB-BD31-4B8C-83A1-F6EECF244321}">
                <p14:modId xmlns:p14="http://schemas.microsoft.com/office/powerpoint/2010/main" val="2693987648"/>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8797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A060BD1-8AFD-431E-8128-C8E57D75F8C9}"/>
              </a:ext>
            </a:extLst>
          </p:cNvPr>
          <p:cNvSpPr>
            <a:spLocks noGrp="1"/>
          </p:cNvSpPr>
          <p:nvPr>
            <p:ph idx="1"/>
          </p:nvPr>
        </p:nvSpPr>
        <p:spPr>
          <a:xfrm>
            <a:off x="1750853" y="953785"/>
            <a:ext cx="8690293" cy="2534827"/>
          </a:xfrm>
        </p:spPr>
        <p:txBody>
          <a:bodyPr>
            <a:normAutofit/>
          </a:bodyPr>
          <a:lstStyle/>
          <a:p>
            <a:pPr marL="0" indent="0" algn="ctr">
              <a:buNone/>
            </a:pPr>
            <a:r>
              <a:rPr lang="nl-NL" sz="2400" b="1" dirty="0"/>
              <a:t>Drie-eenheid</a:t>
            </a:r>
          </a:p>
          <a:p>
            <a:pPr marL="0" indent="0" algn="ctr">
              <a:buNone/>
            </a:pPr>
            <a:r>
              <a:rPr lang="nl-NL" sz="2400" dirty="0"/>
              <a:t>Taken, bevoegdheden en verantwoordelijkheden zijn onlosmakelijk met elkaar verbonden – ze vormen een drie-eenheid. Iemand die een taak krijgt toegewezen, is verantwoordelijk voor de uitvoering ervan en moet ook de bevoegdheden hebben om die taak naar behoren te kunnen doen.</a:t>
            </a:r>
          </a:p>
          <a:p>
            <a:pPr algn="ctr"/>
            <a:endParaRPr lang="nl-NL" sz="2400" dirty="0"/>
          </a:p>
        </p:txBody>
      </p:sp>
      <p:pic>
        <p:nvPicPr>
          <p:cNvPr id="4" name="Afbeelding 3">
            <a:extLst>
              <a:ext uri="{FF2B5EF4-FFF2-40B4-BE49-F238E27FC236}">
                <a16:creationId xmlns:a16="http://schemas.microsoft.com/office/drawing/2014/main" id="{0FC76247-614B-4163-AA6E-F99F358B901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94533" y="3650216"/>
            <a:ext cx="10602931" cy="2534827"/>
          </a:xfrm>
          <a:prstGeom prst="rect">
            <a:avLst/>
          </a:prstGeom>
          <a:noFill/>
          <a:ln>
            <a:noFill/>
          </a:ln>
        </p:spPr>
      </p:pic>
    </p:spTree>
    <p:extLst>
      <p:ext uri="{BB962C8B-B14F-4D97-AF65-F5344CB8AC3E}">
        <p14:creationId xmlns:p14="http://schemas.microsoft.com/office/powerpoint/2010/main" val="2123932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BE7830-538A-4938-93F9-00D2D0B40B82}"/>
              </a:ext>
            </a:extLst>
          </p:cNvPr>
          <p:cNvSpPr>
            <a:spLocks noGrp="1"/>
          </p:cNvSpPr>
          <p:nvPr>
            <p:ph type="title"/>
          </p:nvPr>
        </p:nvSpPr>
        <p:spPr>
          <a:xfrm>
            <a:off x="2231136" y="687290"/>
            <a:ext cx="7729728" cy="1188720"/>
          </a:xfrm>
        </p:spPr>
        <p:txBody>
          <a:bodyPr/>
          <a:lstStyle/>
          <a:p>
            <a:r>
              <a:rPr lang="nl-NL" dirty="0"/>
              <a:t>functieomschrijving</a:t>
            </a:r>
          </a:p>
        </p:txBody>
      </p:sp>
      <p:sp>
        <p:nvSpPr>
          <p:cNvPr id="3" name="Tijdelijke aanduiding voor inhoud 2">
            <a:extLst>
              <a:ext uri="{FF2B5EF4-FFF2-40B4-BE49-F238E27FC236}">
                <a16:creationId xmlns:a16="http://schemas.microsoft.com/office/drawing/2014/main" id="{3B7ED51D-CFE5-4A4B-A154-E245C63E0D3D}"/>
              </a:ext>
            </a:extLst>
          </p:cNvPr>
          <p:cNvSpPr>
            <a:spLocks noGrp="1"/>
          </p:cNvSpPr>
          <p:nvPr>
            <p:ph idx="1"/>
          </p:nvPr>
        </p:nvSpPr>
        <p:spPr>
          <a:xfrm>
            <a:off x="1676331" y="2566125"/>
            <a:ext cx="8998518" cy="3101983"/>
          </a:xfrm>
        </p:spPr>
        <p:txBody>
          <a:bodyPr>
            <a:normAutofit lnSpcReduction="10000"/>
          </a:bodyPr>
          <a:lstStyle/>
          <a:p>
            <a:pPr marL="0" indent="0">
              <a:buNone/>
            </a:pPr>
            <a:r>
              <a:rPr lang="nl-NL" sz="2400" dirty="0"/>
              <a:t>Een </a:t>
            </a:r>
            <a:r>
              <a:rPr lang="nl-NL" sz="2400" b="1" dirty="0"/>
              <a:t>functieomschrijving</a:t>
            </a:r>
            <a:r>
              <a:rPr lang="nl-NL" sz="2400" dirty="0"/>
              <a:t> is een document waarin de taken, bevoegdheden en verantwoordelijkheden van die functie staan beschreven. Zo is en blijft voor iedereen duidelijk wat iemand in die functie moet doen. Een functie is iets anders is dan een taak. Daarom is een functieomschrijving ook iets anders dan een taakomschrijving.</a:t>
            </a:r>
          </a:p>
          <a:p>
            <a:pPr marL="0" indent="0">
              <a:buNone/>
            </a:pPr>
            <a:r>
              <a:rPr lang="nl-NL" sz="2400" dirty="0"/>
              <a:t>Een </a:t>
            </a:r>
            <a:r>
              <a:rPr lang="nl-NL" sz="2400" b="1" dirty="0"/>
              <a:t>taakomschrijving</a:t>
            </a:r>
            <a:r>
              <a:rPr lang="nl-NL" sz="2400" dirty="0"/>
              <a:t> is een gedetailleerde opsomming van taken die bij een bepaalde functie horen. Een functieomschrijving bevat ook een opsomming van taken, maar alleen in hoofdlijnen.</a:t>
            </a:r>
          </a:p>
          <a:p>
            <a:endParaRPr lang="nl-NL" sz="2400" dirty="0"/>
          </a:p>
        </p:txBody>
      </p:sp>
    </p:spTree>
    <p:extLst>
      <p:ext uri="{BB962C8B-B14F-4D97-AF65-F5344CB8AC3E}">
        <p14:creationId xmlns:p14="http://schemas.microsoft.com/office/powerpoint/2010/main" val="1708831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0D5FB0-66EF-4F2D-B976-DEA1737C011F}"/>
              </a:ext>
            </a:extLst>
          </p:cNvPr>
          <p:cNvSpPr>
            <a:spLocks noGrp="1"/>
          </p:cNvSpPr>
          <p:nvPr>
            <p:ph type="title"/>
          </p:nvPr>
        </p:nvSpPr>
        <p:spPr>
          <a:xfrm>
            <a:off x="2231136" y="707837"/>
            <a:ext cx="7729728" cy="1188720"/>
          </a:xfrm>
        </p:spPr>
        <p:txBody>
          <a:bodyPr/>
          <a:lstStyle/>
          <a:p>
            <a:r>
              <a:rPr lang="nl-NL" dirty="0"/>
              <a:t>Inhoud functieomschrijving</a:t>
            </a:r>
          </a:p>
        </p:txBody>
      </p:sp>
      <p:sp>
        <p:nvSpPr>
          <p:cNvPr id="3" name="Tijdelijke aanduiding voor inhoud 2">
            <a:extLst>
              <a:ext uri="{FF2B5EF4-FFF2-40B4-BE49-F238E27FC236}">
                <a16:creationId xmlns:a16="http://schemas.microsoft.com/office/drawing/2014/main" id="{97FD4253-1C50-4030-B571-7208493B4035}"/>
              </a:ext>
            </a:extLst>
          </p:cNvPr>
          <p:cNvSpPr>
            <a:spLocks noGrp="1"/>
          </p:cNvSpPr>
          <p:nvPr>
            <p:ph idx="1"/>
          </p:nvPr>
        </p:nvSpPr>
        <p:spPr>
          <a:xfrm>
            <a:off x="1535095" y="2269528"/>
            <a:ext cx="9121809" cy="4181582"/>
          </a:xfrm>
        </p:spPr>
        <p:txBody>
          <a:bodyPr>
            <a:normAutofit/>
          </a:bodyPr>
          <a:lstStyle/>
          <a:p>
            <a:pPr marL="0" indent="0" algn="ctr">
              <a:buNone/>
            </a:pPr>
            <a:r>
              <a:rPr lang="nl-NL" sz="2000" dirty="0"/>
              <a:t>Een functieomschrijving bevat een aantal vaste onderdelen. </a:t>
            </a:r>
          </a:p>
          <a:p>
            <a:pPr marL="0" indent="0" algn="ctr">
              <a:buNone/>
            </a:pPr>
            <a:endParaRPr lang="nl-NL" sz="2000" b="1" dirty="0"/>
          </a:p>
          <a:p>
            <a:pPr marL="0" indent="0" algn="ctr">
              <a:buNone/>
            </a:pPr>
            <a:r>
              <a:rPr lang="nl-NL" sz="2000" b="1" dirty="0"/>
              <a:t>Onderdelen functieomschrijving:</a:t>
            </a:r>
          </a:p>
          <a:p>
            <a:pPr lvl="0" algn="ctr"/>
            <a:r>
              <a:rPr lang="nl-NL" sz="2000" dirty="0"/>
              <a:t>functiebenaming</a:t>
            </a:r>
          </a:p>
          <a:p>
            <a:pPr lvl="0" algn="ctr"/>
            <a:r>
              <a:rPr lang="nl-NL" sz="2000" dirty="0"/>
              <a:t>plaats in de organisatie</a:t>
            </a:r>
          </a:p>
          <a:p>
            <a:pPr lvl="0" algn="ctr"/>
            <a:r>
              <a:rPr lang="nl-NL" sz="2000" dirty="0"/>
              <a:t>doel van de functie</a:t>
            </a:r>
          </a:p>
          <a:p>
            <a:pPr lvl="0" algn="ctr"/>
            <a:r>
              <a:rPr lang="nl-NL" sz="2000" dirty="0"/>
              <a:t>contacten</a:t>
            </a:r>
          </a:p>
          <a:p>
            <a:pPr lvl="0" algn="ctr"/>
            <a:r>
              <a:rPr lang="nl-NL" sz="2000" dirty="0"/>
              <a:t>hoofdbestanddelen van de functie (globale taken)</a:t>
            </a:r>
          </a:p>
          <a:p>
            <a:pPr algn="ctr"/>
            <a:r>
              <a:rPr lang="nl-NL" sz="2000" dirty="0"/>
              <a:t>functie-eisen</a:t>
            </a:r>
          </a:p>
        </p:txBody>
      </p:sp>
    </p:spTree>
    <p:extLst>
      <p:ext uri="{BB962C8B-B14F-4D97-AF65-F5344CB8AC3E}">
        <p14:creationId xmlns:p14="http://schemas.microsoft.com/office/powerpoint/2010/main" val="395891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0AE8F5-E6A3-4FC1-9090-4C3A41F4166A}"/>
              </a:ext>
            </a:extLst>
          </p:cNvPr>
          <p:cNvSpPr>
            <a:spLocks noGrp="1"/>
          </p:cNvSpPr>
          <p:nvPr>
            <p:ph type="title"/>
          </p:nvPr>
        </p:nvSpPr>
        <p:spPr/>
        <p:txBody>
          <a:bodyPr/>
          <a:lstStyle/>
          <a:p>
            <a:r>
              <a:rPr lang="nl-NL" dirty="0"/>
              <a:t>Opdracht 5</a:t>
            </a:r>
          </a:p>
        </p:txBody>
      </p:sp>
      <p:sp>
        <p:nvSpPr>
          <p:cNvPr id="3" name="Tijdelijke aanduiding voor inhoud 2">
            <a:extLst>
              <a:ext uri="{FF2B5EF4-FFF2-40B4-BE49-F238E27FC236}">
                <a16:creationId xmlns:a16="http://schemas.microsoft.com/office/drawing/2014/main" id="{41BD1AF5-5721-4652-B531-A9E86123D847}"/>
              </a:ext>
            </a:extLst>
          </p:cNvPr>
          <p:cNvSpPr>
            <a:spLocks noGrp="1"/>
          </p:cNvSpPr>
          <p:nvPr>
            <p:ph idx="1"/>
          </p:nvPr>
        </p:nvSpPr>
        <p:spPr/>
        <p:txBody>
          <a:bodyPr/>
          <a:lstStyle/>
          <a:p>
            <a:r>
              <a:rPr lang="nl-NL" dirty="0"/>
              <a:t>Zie mail!</a:t>
            </a:r>
          </a:p>
        </p:txBody>
      </p:sp>
    </p:spTree>
    <p:extLst>
      <p:ext uri="{BB962C8B-B14F-4D97-AF65-F5344CB8AC3E}">
        <p14:creationId xmlns:p14="http://schemas.microsoft.com/office/powerpoint/2010/main" val="1545544057"/>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3</TotalTime>
  <Words>263</Words>
  <Application>Microsoft Office PowerPoint</Application>
  <PresentationFormat>Breedbeeld</PresentationFormat>
  <Paragraphs>36</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Gill Sans MT</vt:lpstr>
      <vt:lpstr>Pakket</vt:lpstr>
      <vt:lpstr>Deskundigheid en organisatie</vt:lpstr>
      <vt:lpstr>Vorige week</vt:lpstr>
      <vt:lpstr>Vandaag</vt:lpstr>
      <vt:lpstr>Functies in organisaties</vt:lpstr>
      <vt:lpstr>Functies in organisaties</vt:lpstr>
      <vt:lpstr>PowerPoint-presentatie</vt:lpstr>
      <vt:lpstr>functieomschrijving</vt:lpstr>
      <vt:lpstr>Inhoud functieomschrijving</vt:lpstr>
      <vt:lpstr>Opdracht 5</vt:lpstr>
      <vt:lpstr>Volgende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Deskundigheid en organisatie</dc:title>
  <dc:creator>Dana Wolters</dc:creator>
  <cp:lastModifiedBy>Dana Wolters</cp:lastModifiedBy>
  <cp:revision>2</cp:revision>
  <dcterms:created xsi:type="dcterms:W3CDTF">2020-06-14T11:45:50Z</dcterms:created>
  <dcterms:modified xsi:type="dcterms:W3CDTF">2020-06-22T06:22:34Z</dcterms:modified>
</cp:coreProperties>
</file>